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71a4e561d846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02d2f3bc0d405c"/>
  </p:sldMasterIdLst>
  <p:sldIdLst>
    <p:sldId xmlns:r="http://schemas.openxmlformats.org/officeDocument/2006/relationships" id="256" r:id="R499cbfc081304cc7"/>
    <p:sldId xmlns:r="http://schemas.openxmlformats.org/officeDocument/2006/relationships" id="257" r:id="Ra98ad671ea474692"/>
    <p:sldId xmlns:r="http://schemas.openxmlformats.org/officeDocument/2006/relationships" id="258" r:id="R8a68fc9f83c444d4"/>
    <p:sldId xmlns:r="http://schemas.openxmlformats.org/officeDocument/2006/relationships" id="259" r:id="R58dec9ba77d7403d"/>
    <p:sldId xmlns:r="http://schemas.openxmlformats.org/officeDocument/2006/relationships" id="260" r:id="R70042b9d35ca4ccd"/>
    <p:sldId xmlns:r="http://schemas.openxmlformats.org/officeDocument/2006/relationships" id="261" r:id="R3eab8842bf424291"/>
    <p:sldId xmlns:r="http://schemas.openxmlformats.org/officeDocument/2006/relationships" id="262" r:id="R6ac97c62c20544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2d2f3bc0d405c" /><Relationship Type="http://schemas.openxmlformats.org/officeDocument/2006/relationships/slide" Target="/ppt/slides/slide1.xml" Id="R499cbfc081304cc7" /><Relationship Type="http://schemas.openxmlformats.org/officeDocument/2006/relationships/slide" Target="/ppt/slides/slide2.xml" Id="Ra98ad671ea474692" /><Relationship Type="http://schemas.openxmlformats.org/officeDocument/2006/relationships/slide" Target="/ppt/slides/slide3.xml" Id="R8a68fc9f83c444d4" /><Relationship Type="http://schemas.openxmlformats.org/officeDocument/2006/relationships/slide" Target="/ppt/slides/slide4.xml" Id="R58dec9ba77d7403d" /><Relationship Type="http://schemas.openxmlformats.org/officeDocument/2006/relationships/slide" Target="/ppt/slides/slide5.xml" Id="R70042b9d35ca4ccd" /><Relationship Type="http://schemas.openxmlformats.org/officeDocument/2006/relationships/slide" Target="/ppt/slides/slide6.xml" Id="R3eab8842bf424291" /><Relationship Type="http://schemas.openxmlformats.org/officeDocument/2006/relationships/slide" Target="/ppt/slides/slide7.xml" Id="R6ac97c62c20544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ddf2a17ca4d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95192552e4eee" /><Relationship Type="http://schemas.openxmlformats.org/officeDocument/2006/relationships/theme" Target="/ppt/slideMasters/theme/theme1.xml" Id="Ra5d07924ea6245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a95192552e4e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a6797e29142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39856eebe46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fd7193f3f42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af6d7aef44a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d4cd1a6be48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b0c555f1345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0602759f04a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HENTON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HENTON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189 883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TARALD BRASETVIK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Tronstadveien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HENTON AS</a:t>
            </a:r>
          </a:p>
        </p:txBody>
      </p:sp>
    </p:spTree>
  </p:cSld>
  <p:clrMapOvr>
    <a:masterClrMapping xmlns:a="http://schemas.openxmlformats.org/drawingml/2006/main"/>
  </p:clrMapOvr>
</p:sld>
</file>