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92d8ce301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f9109dda74cca"/>
  </p:sldMasterIdLst>
  <p:sldIdLst>
    <p:sldId xmlns:r="http://schemas.openxmlformats.org/officeDocument/2006/relationships" id="256" r:id="R445bbfc4666b4937"/>
    <p:sldId xmlns:r="http://schemas.openxmlformats.org/officeDocument/2006/relationships" id="257" r:id="Rbb858040d7c04c5f"/>
    <p:sldId xmlns:r="http://schemas.openxmlformats.org/officeDocument/2006/relationships" id="258" r:id="Ra66cbc6915aa4dff"/>
    <p:sldId xmlns:r="http://schemas.openxmlformats.org/officeDocument/2006/relationships" id="259" r:id="Rbe11187096764280"/>
    <p:sldId xmlns:r="http://schemas.openxmlformats.org/officeDocument/2006/relationships" id="260" r:id="Rf92bdc24da3245b7"/>
    <p:sldId xmlns:r="http://schemas.openxmlformats.org/officeDocument/2006/relationships" id="261" r:id="R17e9076664294cdd"/>
    <p:sldId xmlns:r="http://schemas.openxmlformats.org/officeDocument/2006/relationships" id="262" r:id="Re026dc49ccdb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f9109dda74cca" /><Relationship Type="http://schemas.openxmlformats.org/officeDocument/2006/relationships/slide" Target="/ppt/slides/slide1.xml" Id="R445bbfc4666b4937" /><Relationship Type="http://schemas.openxmlformats.org/officeDocument/2006/relationships/slide" Target="/ppt/slides/slide2.xml" Id="Rbb858040d7c04c5f" /><Relationship Type="http://schemas.openxmlformats.org/officeDocument/2006/relationships/slide" Target="/ppt/slides/slide3.xml" Id="Ra66cbc6915aa4dff" /><Relationship Type="http://schemas.openxmlformats.org/officeDocument/2006/relationships/slide" Target="/ppt/slides/slide4.xml" Id="Rbe11187096764280" /><Relationship Type="http://schemas.openxmlformats.org/officeDocument/2006/relationships/slide" Target="/ppt/slides/slide5.xml" Id="Rf92bdc24da3245b7" /><Relationship Type="http://schemas.openxmlformats.org/officeDocument/2006/relationships/slide" Target="/ppt/slides/slide6.xml" Id="R17e9076664294cdd" /><Relationship Type="http://schemas.openxmlformats.org/officeDocument/2006/relationships/slide" Target="/ppt/slides/slide7.xml" Id="Re026dc49ccdb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2b33fb024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4b36052d4ad6" /><Relationship Type="http://schemas.openxmlformats.org/officeDocument/2006/relationships/theme" Target="/ppt/slideMasters/theme/theme1.xml" Id="Rd5976234df084f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a4b36052d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f2582504a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7d78670d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44d8a9e2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88bcaaf0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7fa07d5d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85990c85b42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6efafbf9c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ØRJAN DJUVIK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