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5673d896b241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8a75e4f7d34764"/>
  </p:sldMasterIdLst>
  <p:sldIdLst>
    <p:sldId xmlns:r="http://schemas.openxmlformats.org/officeDocument/2006/relationships" id="256" r:id="R13464762fb6045ef"/>
    <p:sldId xmlns:r="http://schemas.openxmlformats.org/officeDocument/2006/relationships" id="257" r:id="R0c81941677494c78"/>
    <p:sldId xmlns:r="http://schemas.openxmlformats.org/officeDocument/2006/relationships" id="258" r:id="Rb0143c8db69e4592"/>
    <p:sldId xmlns:r="http://schemas.openxmlformats.org/officeDocument/2006/relationships" id="259" r:id="Rf8328e27eba542c6"/>
    <p:sldId xmlns:r="http://schemas.openxmlformats.org/officeDocument/2006/relationships" id="260" r:id="R85beda2d9c624a96"/>
    <p:sldId xmlns:r="http://schemas.openxmlformats.org/officeDocument/2006/relationships" id="261" r:id="R28d6b43c53ba49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8a75e4f7d34764" /><Relationship Type="http://schemas.openxmlformats.org/officeDocument/2006/relationships/slide" Target="/ppt/slides/slide1.xml" Id="R13464762fb6045ef" /><Relationship Type="http://schemas.openxmlformats.org/officeDocument/2006/relationships/slide" Target="/ppt/slides/slide2.xml" Id="R0c81941677494c78" /><Relationship Type="http://schemas.openxmlformats.org/officeDocument/2006/relationships/slide" Target="/ppt/slides/slide3.xml" Id="Rb0143c8db69e4592" /><Relationship Type="http://schemas.openxmlformats.org/officeDocument/2006/relationships/slide" Target="/ppt/slides/slide4.xml" Id="Rf8328e27eba542c6" /><Relationship Type="http://schemas.openxmlformats.org/officeDocument/2006/relationships/slide" Target="/ppt/slides/slide5.xml" Id="R85beda2d9c624a96" /><Relationship Type="http://schemas.openxmlformats.org/officeDocument/2006/relationships/slide" Target="/ppt/slides/slide6.xml" Id="R28d6b43c53ba49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964320eff143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63d4ec4c5c429a" /><Relationship Type="http://schemas.openxmlformats.org/officeDocument/2006/relationships/theme" Target="/ppt/slideMasters/theme/theme1.xml" Id="Rbaed06429f3f4f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63d4ec4c5c42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ae95a7d2ca43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51237c56d041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989d86cacc45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abadedf8724a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6d0c1ac7ee46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673f25c3a942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ODP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Bamseveien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orjan@fiala.no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989 183 524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ODP HOLDING AS</a:t>
            </a:r>
          </a:p>
        </p:txBody>
      </p:sp>
    </p:spTree>
  </p:cSld>
  <p:clrMapOvr>
    <a:masterClrMapping xmlns:a="http://schemas.openxmlformats.org/drawingml/2006/main"/>
  </p:clrMapOvr>
</p:sld>
</file>