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f06bffc99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041db3bf942d4"/>
  </p:sldMasterIdLst>
  <p:sldIdLst>
    <p:sldId xmlns:r="http://schemas.openxmlformats.org/officeDocument/2006/relationships" id="256" r:id="R0d7fb3b8638e47c1"/>
    <p:sldId xmlns:r="http://schemas.openxmlformats.org/officeDocument/2006/relationships" id="257" r:id="R7f6f3b8a4229469a"/>
    <p:sldId xmlns:r="http://schemas.openxmlformats.org/officeDocument/2006/relationships" id="258" r:id="Rfec2edbbef204579"/>
    <p:sldId xmlns:r="http://schemas.openxmlformats.org/officeDocument/2006/relationships" id="259" r:id="R18a19a402025438b"/>
    <p:sldId xmlns:r="http://schemas.openxmlformats.org/officeDocument/2006/relationships" id="260" r:id="Rc64e9a3eb9264664"/>
    <p:sldId xmlns:r="http://schemas.openxmlformats.org/officeDocument/2006/relationships" id="261" r:id="R79d0b5b1e79b4a52"/>
    <p:sldId xmlns:r="http://schemas.openxmlformats.org/officeDocument/2006/relationships" id="262" r:id="R0ab6c2817784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041db3bf942d4" /><Relationship Type="http://schemas.openxmlformats.org/officeDocument/2006/relationships/slide" Target="/ppt/slides/slide1.xml" Id="R0d7fb3b8638e47c1" /><Relationship Type="http://schemas.openxmlformats.org/officeDocument/2006/relationships/slide" Target="/ppt/slides/slide2.xml" Id="R7f6f3b8a4229469a" /><Relationship Type="http://schemas.openxmlformats.org/officeDocument/2006/relationships/slide" Target="/ppt/slides/slide3.xml" Id="Rfec2edbbef204579" /><Relationship Type="http://schemas.openxmlformats.org/officeDocument/2006/relationships/slide" Target="/ppt/slides/slide4.xml" Id="R18a19a402025438b" /><Relationship Type="http://schemas.openxmlformats.org/officeDocument/2006/relationships/slide" Target="/ppt/slides/slide5.xml" Id="Rc64e9a3eb9264664" /><Relationship Type="http://schemas.openxmlformats.org/officeDocument/2006/relationships/slide" Target="/ppt/slides/slide6.xml" Id="R79d0b5b1e79b4a52" /><Relationship Type="http://schemas.openxmlformats.org/officeDocument/2006/relationships/slide" Target="/ppt/slides/slide7.xml" Id="R0ab6c2817784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e4a455181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ca115acb74ba6" /><Relationship Type="http://schemas.openxmlformats.org/officeDocument/2006/relationships/theme" Target="/ppt/slideMasters/theme/theme1.xml" Id="R48520b7a27cf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4ca115acb7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4e715dde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f1612da1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5552cdc27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6994e7c0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bd07bb274d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a852240724c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c4d38598f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MJELVA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