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1be9e89a2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00838ef9d467e"/>
  </p:sldMasterIdLst>
  <p:sldIdLst>
    <p:sldId xmlns:r="http://schemas.openxmlformats.org/officeDocument/2006/relationships" id="256" r:id="Ra4280e344b1d4d1d"/>
    <p:sldId xmlns:r="http://schemas.openxmlformats.org/officeDocument/2006/relationships" id="257" r:id="R6d4d5097e0bd457a"/>
    <p:sldId xmlns:r="http://schemas.openxmlformats.org/officeDocument/2006/relationships" id="258" r:id="Ra2085f3d5ca844c9"/>
    <p:sldId xmlns:r="http://schemas.openxmlformats.org/officeDocument/2006/relationships" id="259" r:id="Rdc6bdb8315ee4a50"/>
    <p:sldId xmlns:r="http://schemas.openxmlformats.org/officeDocument/2006/relationships" id="260" r:id="R8cb53b4e83554ab6"/>
    <p:sldId xmlns:r="http://schemas.openxmlformats.org/officeDocument/2006/relationships" id="261" r:id="R8cda57b79d82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00838ef9d467e" /><Relationship Type="http://schemas.openxmlformats.org/officeDocument/2006/relationships/slide" Target="/ppt/slides/slide1.xml" Id="Ra4280e344b1d4d1d" /><Relationship Type="http://schemas.openxmlformats.org/officeDocument/2006/relationships/slide" Target="/ppt/slides/slide2.xml" Id="R6d4d5097e0bd457a" /><Relationship Type="http://schemas.openxmlformats.org/officeDocument/2006/relationships/slide" Target="/ppt/slides/slide3.xml" Id="Ra2085f3d5ca844c9" /><Relationship Type="http://schemas.openxmlformats.org/officeDocument/2006/relationships/slide" Target="/ppt/slides/slide4.xml" Id="Rdc6bdb8315ee4a50" /><Relationship Type="http://schemas.openxmlformats.org/officeDocument/2006/relationships/slide" Target="/ppt/slides/slide5.xml" Id="R8cb53b4e83554ab6" /><Relationship Type="http://schemas.openxmlformats.org/officeDocument/2006/relationships/slide" Target="/ppt/slides/slide6.xml" Id="R8cda57b79d82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2420589f4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ae73cbd541db" /><Relationship Type="http://schemas.openxmlformats.org/officeDocument/2006/relationships/theme" Target="/ppt/slideMasters/theme/theme1.xml" Id="R59fe2cdd99b4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1ae73cbd5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55d38adc8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3b331714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d639fa17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98ec36fa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2b57e6689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d317670bc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