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8e16456e1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61d66576a4680"/>
  </p:sldMasterIdLst>
  <p:sldIdLst>
    <p:sldId xmlns:r="http://schemas.openxmlformats.org/officeDocument/2006/relationships" id="256" r:id="R4c19a2eaf3024b09"/>
    <p:sldId xmlns:r="http://schemas.openxmlformats.org/officeDocument/2006/relationships" id="257" r:id="R2739477ff875435f"/>
    <p:sldId xmlns:r="http://schemas.openxmlformats.org/officeDocument/2006/relationships" id="258" r:id="Rb29031a5f9cd470e"/>
    <p:sldId xmlns:r="http://schemas.openxmlformats.org/officeDocument/2006/relationships" id="259" r:id="Rff71937c80e84a78"/>
    <p:sldId xmlns:r="http://schemas.openxmlformats.org/officeDocument/2006/relationships" id="260" r:id="R8e1a39b852ff444b"/>
    <p:sldId xmlns:r="http://schemas.openxmlformats.org/officeDocument/2006/relationships" id="261" r:id="Rcfb8391ca9534760"/>
    <p:sldId xmlns:r="http://schemas.openxmlformats.org/officeDocument/2006/relationships" id="262" r:id="R7f299f68c2a6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1d66576a4680" /><Relationship Type="http://schemas.openxmlformats.org/officeDocument/2006/relationships/slide" Target="/ppt/slides/slide1.xml" Id="R4c19a2eaf3024b09" /><Relationship Type="http://schemas.openxmlformats.org/officeDocument/2006/relationships/slide" Target="/ppt/slides/slide2.xml" Id="R2739477ff875435f" /><Relationship Type="http://schemas.openxmlformats.org/officeDocument/2006/relationships/slide" Target="/ppt/slides/slide3.xml" Id="Rb29031a5f9cd470e" /><Relationship Type="http://schemas.openxmlformats.org/officeDocument/2006/relationships/slide" Target="/ppt/slides/slide4.xml" Id="Rff71937c80e84a78" /><Relationship Type="http://schemas.openxmlformats.org/officeDocument/2006/relationships/slide" Target="/ppt/slides/slide5.xml" Id="R8e1a39b852ff444b" /><Relationship Type="http://schemas.openxmlformats.org/officeDocument/2006/relationships/slide" Target="/ppt/slides/slide6.xml" Id="Rcfb8391ca9534760" /><Relationship Type="http://schemas.openxmlformats.org/officeDocument/2006/relationships/slide" Target="/ppt/slides/slide7.xml" Id="R7f299f68c2a6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1be413ea74b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ee32129b4893" /><Relationship Type="http://schemas.openxmlformats.org/officeDocument/2006/relationships/theme" Target="/ppt/slideMasters/theme/theme1.xml" Id="R23f89316e52e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cee32129b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7c17c8bb1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b2ff1e177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96998dc41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37b4befac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63ec8ab9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e15696f8a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d2278cced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