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60a9f7f3e0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29d9d2cd6843c7"/>
  </p:sldMasterIdLst>
  <p:sldIdLst>
    <p:sldId xmlns:r="http://schemas.openxmlformats.org/officeDocument/2006/relationships" id="256" r:id="R022d4b8d12e84f74"/>
    <p:sldId xmlns:r="http://schemas.openxmlformats.org/officeDocument/2006/relationships" id="257" r:id="Rc30188ee0b244a36"/>
    <p:sldId xmlns:r="http://schemas.openxmlformats.org/officeDocument/2006/relationships" id="258" r:id="Rf1f11e77b139424b"/>
    <p:sldId xmlns:r="http://schemas.openxmlformats.org/officeDocument/2006/relationships" id="259" r:id="Re7da20e4fcc643cb"/>
    <p:sldId xmlns:r="http://schemas.openxmlformats.org/officeDocument/2006/relationships" id="260" r:id="Re67c91d9b0a34af6"/>
    <p:sldId xmlns:r="http://schemas.openxmlformats.org/officeDocument/2006/relationships" id="261" r:id="Rf6356e3603964295"/>
    <p:sldId xmlns:r="http://schemas.openxmlformats.org/officeDocument/2006/relationships" id="262" r:id="R66d48f6f825f4a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9d9d2cd6843c7" /><Relationship Type="http://schemas.openxmlformats.org/officeDocument/2006/relationships/slide" Target="/ppt/slides/slide1.xml" Id="R022d4b8d12e84f74" /><Relationship Type="http://schemas.openxmlformats.org/officeDocument/2006/relationships/slide" Target="/ppt/slides/slide2.xml" Id="Rc30188ee0b244a36" /><Relationship Type="http://schemas.openxmlformats.org/officeDocument/2006/relationships/slide" Target="/ppt/slides/slide3.xml" Id="Rf1f11e77b139424b" /><Relationship Type="http://schemas.openxmlformats.org/officeDocument/2006/relationships/slide" Target="/ppt/slides/slide4.xml" Id="Re7da20e4fcc643cb" /><Relationship Type="http://schemas.openxmlformats.org/officeDocument/2006/relationships/slide" Target="/ppt/slides/slide5.xml" Id="Re67c91d9b0a34af6" /><Relationship Type="http://schemas.openxmlformats.org/officeDocument/2006/relationships/slide" Target="/ppt/slides/slide6.xml" Id="Rf6356e3603964295" /><Relationship Type="http://schemas.openxmlformats.org/officeDocument/2006/relationships/slide" Target="/ppt/slides/slide7.xml" Id="R66d48f6f825f4a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f43deb93d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812ae03034435" /><Relationship Type="http://schemas.openxmlformats.org/officeDocument/2006/relationships/theme" Target="/ppt/slideMasters/theme/theme1.xml" Id="R5a1c8018ed3d45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d812ae030344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aec3d6be142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90a1f5acf4b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9e78a897841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e1dd743fd41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fcaec987342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b495333c147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ab1c31f3d49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BILDSTEN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BILDSTEN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OLOF SVANTE BILDSTEN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President Harbitz' gate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