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039db0e8894a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5b1d6f0161402e"/>
  </p:sldMasterIdLst>
  <p:sldIdLst>
    <p:sldId xmlns:r="http://schemas.openxmlformats.org/officeDocument/2006/relationships" id="256" r:id="R7e34557b82214ba1"/>
    <p:sldId xmlns:r="http://schemas.openxmlformats.org/officeDocument/2006/relationships" id="257" r:id="R53eddbfd7d15473b"/>
    <p:sldId xmlns:r="http://schemas.openxmlformats.org/officeDocument/2006/relationships" id="258" r:id="Rbcfcd7b505a34b70"/>
    <p:sldId xmlns:r="http://schemas.openxmlformats.org/officeDocument/2006/relationships" id="259" r:id="R42d5f51f254248a5"/>
    <p:sldId xmlns:r="http://schemas.openxmlformats.org/officeDocument/2006/relationships" id="260" r:id="R178d23dc75bb46d9"/>
    <p:sldId xmlns:r="http://schemas.openxmlformats.org/officeDocument/2006/relationships" id="261" r:id="Raed8c04b1bce4a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5b1d6f0161402e" /><Relationship Type="http://schemas.openxmlformats.org/officeDocument/2006/relationships/slide" Target="/ppt/slides/slide1.xml" Id="R7e34557b82214ba1" /><Relationship Type="http://schemas.openxmlformats.org/officeDocument/2006/relationships/slide" Target="/ppt/slides/slide2.xml" Id="R53eddbfd7d15473b" /><Relationship Type="http://schemas.openxmlformats.org/officeDocument/2006/relationships/slide" Target="/ppt/slides/slide3.xml" Id="Rbcfcd7b505a34b70" /><Relationship Type="http://schemas.openxmlformats.org/officeDocument/2006/relationships/slide" Target="/ppt/slides/slide4.xml" Id="R42d5f51f254248a5" /><Relationship Type="http://schemas.openxmlformats.org/officeDocument/2006/relationships/slide" Target="/ppt/slides/slide5.xml" Id="R178d23dc75bb46d9" /><Relationship Type="http://schemas.openxmlformats.org/officeDocument/2006/relationships/slide" Target="/ppt/slides/slide6.xml" Id="Raed8c04b1bce4a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9c6013bdb644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8c6aced9a44a2" /><Relationship Type="http://schemas.openxmlformats.org/officeDocument/2006/relationships/theme" Target="/ppt/slideMasters/theme/theme1.xml" Id="R5e774d7a2dc44f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d8c6aced9a44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0dc03f94243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1c41601b945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0f43a832148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ee0830e5c4e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43119b8e74b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18888d1ce4b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BILDSTEN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BILDSTEN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BILDSTEN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BILDSTEN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BILDSTEN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BILDSTEN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President Harbitz' gate 27A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989 170 090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BILDSTEN AS</a:t>
            </a:r>
          </a:p>
        </p:txBody>
      </p:sp>
    </p:spTree>
  </p:cSld>
  <p:clrMapOvr>
    <a:masterClrMapping xmlns:a="http://schemas.openxmlformats.org/drawingml/2006/main"/>
  </p:clrMapOvr>
</p:sld>
</file>