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40f7ad6f0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6b3c9fed146c1"/>
  </p:sldMasterIdLst>
  <p:sldIdLst>
    <p:sldId xmlns:r="http://schemas.openxmlformats.org/officeDocument/2006/relationships" id="256" r:id="Re31bbcf418534a8c"/>
    <p:sldId xmlns:r="http://schemas.openxmlformats.org/officeDocument/2006/relationships" id="257" r:id="R8da8281a9a9a40f1"/>
    <p:sldId xmlns:r="http://schemas.openxmlformats.org/officeDocument/2006/relationships" id="258" r:id="R305c689faba84e47"/>
    <p:sldId xmlns:r="http://schemas.openxmlformats.org/officeDocument/2006/relationships" id="259" r:id="R057592ca9ec447dd"/>
    <p:sldId xmlns:r="http://schemas.openxmlformats.org/officeDocument/2006/relationships" id="260" r:id="R2a0e573f6c4144f4"/>
    <p:sldId xmlns:r="http://schemas.openxmlformats.org/officeDocument/2006/relationships" id="261" r:id="Rbf50d8304daa46a4"/>
    <p:sldId xmlns:r="http://schemas.openxmlformats.org/officeDocument/2006/relationships" id="262" r:id="R9517f1b66f67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6b3c9fed146c1" /><Relationship Type="http://schemas.openxmlformats.org/officeDocument/2006/relationships/slide" Target="/ppt/slides/slide1.xml" Id="Re31bbcf418534a8c" /><Relationship Type="http://schemas.openxmlformats.org/officeDocument/2006/relationships/slide" Target="/ppt/slides/slide2.xml" Id="R8da8281a9a9a40f1" /><Relationship Type="http://schemas.openxmlformats.org/officeDocument/2006/relationships/slide" Target="/ppt/slides/slide3.xml" Id="R305c689faba84e47" /><Relationship Type="http://schemas.openxmlformats.org/officeDocument/2006/relationships/slide" Target="/ppt/slides/slide4.xml" Id="R057592ca9ec447dd" /><Relationship Type="http://schemas.openxmlformats.org/officeDocument/2006/relationships/slide" Target="/ppt/slides/slide5.xml" Id="R2a0e573f6c4144f4" /><Relationship Type="http://schemas.openxmlformats.org/officeDocument/2006/relationships/slide" Target="/ppt/slides/slide6.xml" Id="Rbf50d8304daa46a4" /><Relationship Type="http://schemas.openxmlformats.org/officeDocument/2006/relationships/slide" Target="/ppt/slides/slide7.xml" Id="R9517f1b66f67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abdacee0d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85f9f1be408e" /><Relationship Type="http://schemas.openxmlformats.org/officeDocument/2006/relationships/theme" Target="/ppt/slideMasters/theme/theme1.xml" Id="Rab23bff34dc6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d85f9f1be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0494244ea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53fa3e77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ad4c3b65b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6731c920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357a4c2c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b316dea81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50f04a0b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