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c78286f8ef46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658f7632d9433a"/>
  </p:sldMasterIdLst>
  <p:sldIdLst>
    <p:sldId xmlns:r="http://schemas.openxmlformats.org/officeDocument/2006/relationships" id="256" r:id="R9b9414e4a0884809"/>
    <p:sldId xmlns:r="http://schemas.openxmlformats.org/officeDocument/2006/relationships" id="257" r:id="R10f47dc669074c73"/>
    <p:sldId xmlns:r="http://schemas.openxmlformats.org/officeDocument/2006/relationships" id="258" r:id="R554cc0fb30754aa7"/>
    <p:sldId xmlns:r="http://schemas.openxmlformats.org/officeDocument/2006/relationships" id="259" r:id="R4668586d688d4d51"/>
    <p:sldId xmlns:r="http://schemas.openxmlformats.org/officeDocument/2006/relationships" id="260" r:id="R184f28a9e8104ee2"/>
    <p:sldId xmlns:r="http://schemas.openxmlformats.org/officeDocument/2006/relationships" id="261" r:id="R717ed2090c0f48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658f7632d9433a" /><Relationship Type="http://schemas.openxmlformats.org/officeDocument/2006/relationships/slide" Target="/ppt/slides/slide1.xml" Id="R9b9414e4a0884809" /><Relationship Type="http://schemas.openxmlformats.org/officeDocument/2006/relationships/slide" Target="/ppt/slides/slide2.xml" Id="R10f47dc669074c73" /><Relationship Type="http://schemas.openxmlformats.org/officeDocument/2006/relationships/slide" Target="/ppt/slides/slide3.xml" Id="R554cc0fb30754aa7" /><Relationship Type="http://schemas.openxmlformats.org/officeDocument/2006/relationships/slide" Target="/ppt/slides/slide4.xml" Id="R4668586d688d4d51" /><Relationship Type="http://schemas.openxmlformats.org/officeDocument/2006/relationships/slide" Target="/ppt/slides/slide5.xml" Id="R184f28a9e8104ee2" /><Relationship Type="http://schemas.openxmlformats.org/officeDocument/2006/relationships/slide" Target="/ppt/slides/slide6.xml" Id="R717ed2090c0f48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13527ad66645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8e235f2a54ec2" /><Relationship Type="http://schemas.openxmlformats.org/officeDocument/2006/relationships/theme" Target="/ppt/slideMasters/theme/theme1.xml" Id="R02df6fd34ff243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18e235f2a54e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c879281c143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1ede08d3243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6b418c17c49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99abe2eb14b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e91c51e814a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bb19a3dd24e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Eikremsvingen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6422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989 167 316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ODSS AS</a:t>
            </a:r>
          </a:p>
        </p:txBody>
      </p:sp>
    </p:spTree>
  </p:cSld>
  <p:clrMapOvr>
    <a:masterClrMapping xmlns:a="http://schemas.openxmlformats.org/drawingml/2006/main"/>
  </p:clrMapOvr>
</p:sld>
</file>