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650eeb344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f753cd5754563"/>
  </p:sldMasterIdLst>
  <p:sldIdLst>
    <p:sldId xmlns:r="http://schemas.openxmlformats.org/officeDocument/2006/relationships" id="256" r:id="R12066029d6ad4afc"/>
    <p:sldId xmlns:r="http://schemas.openxmlformats.org/officeDocument/2006/relationships" id="257" r:id="R44e3bb81d9db4a24"/>
    <p:sldId xmlns:r="http://schemas.openxmlformats.org/officeDocument/2006/relationships" id="258" r:id="R150cb5f8544f49af"/>
    <p:sldId xmlns:r="http://schemas.openxmlformats.org/officeDocument/2006/relationships" id="259" r:id="Rdb134ccf8a114834"/>
    <p:sldId xmlns:r="http://schemas.openxmlformats.org/officeDocument/2006/relationships" id="260" r:id="Ra35a59f950e44af4"/>
    <p:sldId xmlns:r="http://schemas.openxmlformats.org/officeDocument/2006/relationships" id="261" r:id="R1148488a79f64c37"/>
    <p:sldId xmlns:r="http://schemas.openxmlformats.org/officeDocument/2006/relationships" id="262" r:id="Rc8e6b33b2a60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f753cd5754563" /><Relationship Type="http://schemas.openxmlformats.org/officeDocument/2006/relationships/slide" Target="/ppt/slides/slide1.xml" Id="R12066029d6ad4afc" /><Relationship Type="http://schemas.openxmlformats.org/officeDocument/2006/relationships/slide" Target="/ppt/slides/slide2.xml" Id="R44e3bb81d9db4a24" /><Relationship Type="http://schemas.openxmlformats.org/officeDocument/2006/relationships/slide" Target="/ppt/slides/slide3.xml" Id="R150cb5f8544f49af" /><Relationship Type="http://schemas.openxmlformats.org/officeDocument/2006/relationships/slide" Target="/ppt/slides/slide4.xml" Id="Rdb134ccf8a114834" /><Relationship Type="http://schemas.openxmlformats.org/officeDocument/2006/relationships/slide" Target="/ppt/slides/slide5.xml" Id="Ra35a59f950e44af4" /><Relationship Type="http://schemas.openxmlformats.org/officeDocument/2006/relationships/slide" Target="/ppt/slides/slide6.xml" Id="R1148488a79f64c37" /><Relationship Type="http://schemas.openxmlformats.org/officeDocument/2006/relationships/slide" Target="/ppt/slides/slide7.xml" Id="Rc8e6b33b2a60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bacb32ce8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1c89920842c4" /><Relationship Type="http://schemas.openxmlformats.org/officeDocument/2006/relationships/theme" Target="/ppt/slideMasters/theme/theme1.xml" Id="Ra3af77758bbe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11c899208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1b3fa9bf4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fb83a786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8d4ad889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c645db44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b7f1e019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f4758022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ef96bf8f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