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543185767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1b14e0f4643d0"/>
  </p:sldMasterIdLst>
  <p:sldIdLst>
    <p:sldId xmlns:r="http://schemas.openxmlformats.org/officeDocument/2006/relationships" id="256" r:id="Rcced59016e624f4a"/>
    <p:sldId xmlns:r="http://schemas.openxmlformats.org/officeDocument/2006/relationships" id="257" r:id="Re0e7ba4202f34279"/>
    <p:sldId xmlns:r="http://schemas.openxmlformats.org/officeDocument/2006/relationships" id="258" r:id="Rb8f6445e859e4285"/>
    <p:sldId xmlns:r="http://schemas.openxmlformats.org/officeDocument/2006/relationships" id="259" r:id="Rda390325a99b44b7"/>
    <p:sldId xmlns:r="http://schemas.openxmlformats.org/officeDocument/2006/relationships" id="260" r:id="R444f970e2a6c41ed"/>
    <p:sldId xmlns:r="http://schemas.openxmlformats.org/officeDocument/2006/relationships" id="261" r:id="Rdbc53905815b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1b14e0f4643d0" /><Relationship Type="http://schemas.openxmlformats.org/officeDocument/2006/relationships/slide" Target="/ppt/slides/slide1.xml" Id="Rcced59016e624f4a" /><Relationship Type="http://schemas.openxmlformats.org/officeDocument/2006/relationships/slide" Target="/ppt/slides/slide2.xml" Id="Re0e7ba4202f34279" /><Relationship Type="http://schemas.openxmlformats.org/officeDocument/2006/relationships/slide" Target="/ppt/slides/slide3.xml" Id="Rb8f6445e859e4285" /><Relationship Type="http://schemas.openxmlformats.org/officeDocument/2006/relationships/slide" Target="/ppt/slides/slide4.xml" Id="Rda390325a99b44b7" /><Relationship Type="http://schemas.openxmlformats.org/officeDocument/2006/relationships/slide" Target="/ppt/slides/slide5.xml" Id="R444f970e2a6c41ed" /><Relationship Type="http://schemas.openxmlformats.org/officeDocument/2006/relationships/slide" Target="/ppt/slides/slide6.xml" Id="Rdbc53905815b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15cf90feb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22e2b35f54097" /><Relationship Type="http://schemas.openxmlformats.org/officeDocument/2006/relationships/theme" Target="/ppt/slideMasters/theme/theme1.xml" Id="Rd51c55a94220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22e2b35f5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40104ffc4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ab7c74dd7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fbfcc16e1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cfecde54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5ad0c533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7e0e398f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