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b0c91d87b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0f1b2ed5c24fff"/>
  </p:sldMasterIdLst>
  <p:sldIdLst>
    <p:sldId xmlns:r="http://schemas.openxmlformats.org/officeDocument/2006/relationships" id="256" r:id="R62902f75ef864c9f"/>
    <p:sldId xmlns:r="http://schemas.openxmlformats.org/officeDocument/2006/relationships" id="257" r:id="R24f08ff5266a4d17"/>
    <p:sldId xmlns:r="http://schemas.openxmlformats.org/officeDocument/2006/relationships" id="258" r:id="Rdcb69746c44e4cd9"/>
    <p:sldId xmlns:r="http://schemas.openxmlformats.org/officeDocument/2006/relationships" id="259" r:id="R0911a1fe945d485c"/>
    <p:sldId xmlns:r="http://schemas.openxmlformats.org/officeDocument/2006/relationships" id="260" r:id="Ra023a9b5f937449e"/>
    <p:sldId xmlns:r="http://schemas.openxmlformats.org/officeDocument/2006/relationships" id="261" r:id="Read28d71725d4231"/>
    <p:sldId xmlns:r="http://schemas.openxmlformats.org/officeDocument/2006/relationships" id="262" r:id="Rf5bdda00bdeb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f1b2ed5c24fff" /><Relationship Type="http://schemas.openxmlformats.org/officeDocument/2006/relationships/slide" Target="/ppt/slides/slide1.xml" Id="R62902f75ef864c9f" /><Relationship Type="http://schemas.openxmlformats.org/officeDocument/2006/relationships/slide" Target="/ppt/slides/slide2.xml" Id="R24f08ff5266a4d17" /><Relationship Type="http://schemas.openxmlformats.org/officeDocument/2006/relationships/slide" Target="/ppt/slides/slide3.xml" Id="Rdcb69746c44e4cd9" /><Relationship Type="http://schemas.openxmlformats.org/officeDocument/2006/relationships/slide" Target="/ppt/slides/slide4.xml" Id="R0911a1fe945d485c" /><Relationship Type="http://schemas.openxmlformats.org/officeDocument/2006/relationships/slide" Target="/ppt/slides/slide5.xml" Id="Ra023a9b5f937449e" /><Relationship Type="http://schemas.openxmlformats.org/officeDocument/2006/relationships/slide" Target="/ppt/slides/slide6.xml" Id="Read28d71725d4231" /><Relationship Type="http://schemas.openxmlformats.org/officeDocument/2006/relationships/slide" Target="/ppt/slides/slide7.xml" Id="Rf5bdda00bdeb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169613c1040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d5fcbc1c1411f" /><Relationship Type="http://schemas.openxmlformats.org/officeDocument/2006/relationships/theme" Target="/ppt/slideMasters/theme/theme1.xml" Id="Rf331a9b7e830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d5fcbc1c141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8ec4bd587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cbcc4f3dd43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699ed5eb24f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b1f6817b546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8d5291968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91309a26b48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c5c5df88643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JD INVEST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11 431 226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72 296 819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72 489 986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