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1655d4689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c921e16bd484a"/>
  </p:sldMasterIdLst>
  <p:sldIdLst>
    <p:sldId xmlns:r="http://schemas.openxmlformats.org/officeDocument/2006/relationships" id="256" r:id="R40d012f3890340bb"/>
    <p:sldId xmlns:r="http://schemas.openxmlformats.org/officeDocument/2006/relationships" id="257" r:id="R24583586366f4776"/>
    <p:sldId xmlns:r="http://schemas.openxmlformats.org/officeDocument/2006/relationships" id="258" r:id="R7145efbc979a4687"/>
    <p:sldId xmlns:r="http://schemas.openxmlformats.org/officeDocument/2006/relationships" id="259" r:id="R5f4a53eb537c47dd"/>
    <p:sldId xmlns:r="http://schemas.openxmlformats.org/officeDocument/2006/relationships" id="260" r:id="R0eb787af981a42bd"/>
    <p:sldId xmlns:r="http://schemas.openxmlformats.org/officeDocument/2006/relationships" id="261" r:id="Ra4de788b77bd4b22"/>
    <p:sldId xmlns:r="http://schemas.openxmlformats.org/officeDocument/2006/relationships" id="262" r:id="R9ce03a859ceb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c921e16bd484a" /><Relationship Type="http://schemas.openxmlformats.org/officeDocument/2006/relationships/slide" Target="/ppt/slides/slide1.xml" Id="R40d012f3890340bb" /><Relationship Type="http://schemas.openxmlformats.org/officeDocument/2006/relationships/slide" Target="/ppt/slides/slide2.xml" Id="R24583586366f4776" /><Relationship Type="http://schemas.openxmlformats.org/officeDocument/2006/relationships/slide" Target="/ppt/slides/slide3.xml" Id="R7145efbc979a4687" /><Relationship Type="http://schemas.openxmlformats.org/officeDocument/2006/relationships/slide" Target="/ppt/slides/slide4.xml" Id="R5f4a53eb537c47dd" /><Relationship Type="http://schemas.openxmlformats.org/officeDocument/2006/relationships/slide" Target="/ppt/slides/slide5.xml" Id="R0eb787af981a42bd" /><Relationship Type="http://schemas.openxmlformats.org/officeDocument/2006/relationships/slide" Target="/ppt/slides/slide6.xml" Id="Ra4de788b77bd4b22" /><Relationship Type="http://schemas.openxmlformats.org/officeDocument/2006/relationships/slide" Target="/ppt/slides/slide7.xml" Id="R9ce03a859ceb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ad5d13fd5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84b8accb4585" /><Relationship Type="http://schemas.openxmlformats.org/officeDocument/2006/relationships/theme" Target="/ppt/slideMasters/theme/theme1.xml" Id="R10af6be5c7c8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084b8accb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991047bf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59279892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f76a3ed9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ce7245c7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a57abf9ae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9a16a41a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90c06cba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