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3f5acba22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cbc4cd8ae44a9"/>
  </p:sldMasterIdLst>
  <p:sldIdLst>
    <p:sldId xmlns:r="http://schemas.openxmlformats.org/officeDocument/2006/relationships" id="256" r:id="R4cbf42e6d5414f0f"/>
    <p:sldId xmlns:r="http://schemas.openxmlformats.org/officeDocument/2006/relationships" id="257" r:id="Re344f7963f9347e9"/>
    <p:sldId xmlns:r="http://schemas.openxmlformats.org/officeDocument/2006/relationships" id="258" r:id="Rda5dda66441d46ab"/>
    <p:sldId xmlns:r="http://schemas.openxmlformats.org/officeDocument/2006/relationships" id="259" r:id="R3d5ee38fb3604fed"/>
    <p:sldId xmlns:r="http://schemas.openxmlformats.org/officeDocument/2006/relationships" id="260" r:id="R85518dff35bd4c51"/>
    <p:sldId xmlns:r="http://schemas.openxmlformats.org/officeDocument/2006/relationships" id="261" r:id="R49e09ab73b644c4e"/>
    <p:sldId xmlns:r="http://schemas.openxmlformats.org/officeDocument/2006/relationships" id="262" r:id="Rc43515fb8010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cbc4cd8ae44a9" /><Relationship Type="http://schemas.openxmlformats.org/officeDocument/2006/relationships/slide" Target="/ppt/slides/slide1.xml" Id="R4cbf42e6d5414f0f" /><Relationship Type="http://schemas.openxmlformats.org/officeDocument/2006/relationships/slide" Target="/ppt/slides/slide2.xml" Id="Re344f7963f9347e9" /><Relationship Type="http://schemas.openxmlformats.org/officeDocument/2006/relationships/slide" Target="/ppt/slides/slide3.xml" Id="Rda5dda66441d46ab" /><Relationship Type="http://schemas.openxmlformats.org/officeDocument/2006/relationships/slide" Target="/ppt/slides/slide4.xml" Id="R3d5ee38fb3604fed" /><Relationship Type="http://schemas.openxmlformats.org/officeDocument/2006/relationships/slide" Target="/ppt/slides/slide5.xml" Id="R85518dff35bd4c51" /><Relationship Type="http://schemas.openxmlformats.org/officeDocument/2006/relationships/slide" Target="/ppt/slides/slide6.xml" Id="R49e09ab73b644c4e" /><Relationship Type="http://schemas.openxmlformats.org/officeDocument/2006/relationships/slide" Target="/ppt/slides/slide7.xml" Id="Rc43515fb8010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690f64dad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44b67dece47aa" /><Relationship Type="http://schemas.openxmlformats.org/officeDocument/2006/relationships/theme" Target="/ppt/slideMasters/theme/theme1.xml" Id="Rc2d498065c96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44b67dece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813828e7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129f9217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6fb21ada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b6fbb33a3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1e825913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77db590c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b7293203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MARTIN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