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e687c1b55d45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9d0bc718bc4c02"/>
  </p:sldMasterIdLst>
  <p:sldIdLst>
    <p:sldId xmlns:r="http://schemas.openxmlformats.org/officeDocument/2006/relationships" id="256" r:id="R78186d00c3cb4678"/>
    <p:sldId xmlns:r="http://schemas.openxmlformats.org/officeDocument/2006/relationships" id="257" r:id="R68718b67ff084ff0"/>
    <p:sldId xmlns:r="http://schemas.openxmlformats.org/officeDocument/2006/relationships" id="258" r:id="R19066ba37c8b4f73"/>
    <p:sldId xmlns:r="http://schemas.openxmlformats.org/officeDocument/2006/relationships" id="259" r:id="Rd0b9037117bf491b"/>
    <p:sldId xmlns:r="http://schemas.openxmlformats.org/officeDocument/2006/relationships" id="260" r:id="Rcc73166baba148e1"/>
    <p:sldId xmlns:r="http://schemas.openxmlformats.org/officeDocument/2006/relationships" id="261" r:id="R34639b50cf174f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d0bc718bc4c02" /><Relationship Type="http://schemas.openxmlformats.org/officeDocument/2006/relationships/slide" Target="/ppt/slides/slide1.xml" Id="R78186d00c3cb4678" /><Relationship Type="http://schemas.openxmlformats.org/officeDocument/2006/relationships/slide" Target="/ppt/slides/slide2.xml" Id="R68718b67ff084ff0" /><Relationship Type="http://schemas.openxmlformats.org/officeDocument/2006/relationships/slide" Target="/ppt/slides/slide3.xml" Id="R19066ba37c8b4f73" /><Relationship Type="http://schemas.openxmlformats.org/officeDocument/2006/relationships/slide" Target="/ppt/slides/slide4.xml" Id="Rd0b9037117bf491b" /><Relationship Type="http://schemas.openxmlformats.org/officeDocument/2006/relationships/slide" Target="/ppt/slides/slide5.xml" Id="Rcc73166baba148e1" /><Relationship Type="http://schemas.openxmlformats.org/officeDocument/2006/relationships/slide" Target="/ppt/slides/slide6.xml" Id="R34639b50cf174f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be52794b64f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f51b807594de0" /><Relationship Type="http://schemas.openxmlformats.org/officeDocument/2006/relationships/theme" Target="/ppt/slideMasters/theme/theme1.xml" Id="R11d7c21563604d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3f51b807594d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ebee1e3da4b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0126184e84c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51d0a056344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c333394aa4c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a4683287a4e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16fed0cf040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O.M.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Vognvegen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2072 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989 163 884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O.M. HOLDING AS</a:t>
            </a:r>
          </a:p>
        </p:txBody>
      </p:sp>
    </p:spTree>
  </p:cSld>
  <p:clrMapOvr>
    <a:masterClrMapping xmlns:a="http://schemas.openxmlformats.org/drawingml/2006/main"/>
  </p:clrMapOvr>
</p:sld>
</file>