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a846d099ba44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0ac3c618464dc0"/>
  </p:sldMasterIdLst>
  <p:sldIdLst>
    <p:sldId xmlns:r="http://schemas.openxmlformats.org/officeDocument/2006/relationships" id="256" r:id="Raa931773138a480d"/>
    <p:sldId xmlns:r="http://schemas.openxmlformats.org/officeDocument/2006/relationships" id="257" r:id="R7d9070d3a3c948a7"/>
    <p:sldId xmlns:r="http://schemas.openxmlformats.org/officeDocument/2006/relationships" id="258" r:id="R3bc330e3cf174f07"/>
    <p:sldId xmlns:r="http://schemas.openxmlformats.org/officeDocument/2006/relationships" id="259" r:id="R69eacefadc9d4f09"/>
    <p:sldId xmlns:r="http://schemas.openxmlformats.org/officeDocument/2006/relationships" id="260" r:id="Rb9182f87aedc4808"/>
    <p:sldId xmlns:r="http://schemas.openxmlformats.org/officeDocument/2006/relationships" id="261" r:id="Ra83059df4e8648cd"/>
    <p:sldId xmlns:r="http://schemas.openxmlformats.org/officeDocument/2006/relationships" id="262" r:id="Rf61b37d9931844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0ac3c618464dc0" /><Relationship Type="http://schemas.openxmlformats.org/officeDocument/2006/relationships/slide" Target="/ppt/slides/slide1.xml" Id="Raa931773138a480d" /><Relationship Type="http://schemas.openxmlformats.org/officeDocument/2006/relationships/slide" Target="/ppt/slides/slide2.xml" Id="R7d9070d3a3c948a7" /><Relationship Type="http://schemas.openxmlformats.org/officeDocument/2006/relationships/slide" Target="/ppt/slides/slide3.xml" Id="R3bc330e3cf174f07" /><Relationship Type="http://schemas.openxmlformats.org/officeDocument/2006/relationships/slide" Target="/ppt/slides/slide4.xml" Id="R69eacefadc9d4f09" /><Relationship Type="http://schemas.openxmlformats.org/officeDocument/2006/relationships/slide" Target="/ppt/slides/slide5.xml" Id="Rb9182f87aedc4808" /><Relationship Type="http://schemas.openxmlformats.org/officeDocument/2006/relationships/slide" Target="/ppt/slides/slide6.xml" Id="Ra83059df4e8648cd" /><Relationship Type="http://schemas.openxmlformats.org/officeDocument/2006/relationships/slide" Target="/ppt/slides/slide7.xml" Id="Rf61b37d9931844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3a529ae04649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54a86515a4d7e" /><Relationship Type="http://schemas.openxmlformats.org/officeDocument/2006/relationships/theme" Target="/ppt/slideMasters/theme/theme1.xml" Id="Rffdb75552ab94a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c54a86515a4d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b352910694a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78dc8b99043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bcbc810d049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3ae1d5b6940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694229d1646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a12b0391b4e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f8c4b6cf848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ROSSY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ROSSY AS ble etablert [år] og holder til i Nærbø.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1 054 369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6 340 524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6 828 581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ROSSELAND TOM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Viervegen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4365 Nærbø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rosseland.5@gmail.com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