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f4ca479b0746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9e612e030940c9"/>
  </p:sldMasterIdLst>
  <p:sldIdLst>
    <p:sldId xmlns:r="http://schemas.openxmlformats.org/officeDocument/2006/relationships" id="256" r:id="R6cad2b32cf614bed"/>
    <p:sldId xmlns:r="http://schemas.openxmlformats.org/officeDocument/2006/relationships" id="257" r:id="R86d03dece8894b22"/>
    <p:sldId xmlns:r="http://schemas.openxmlformats.org/officeDocument/2006/relationships" id="258" r:id="R83189572a1024e6c"/>
    <p:sldId xmlns:r="http://schemas.openxmlformats.org/officeDocument/2006/relationships" id="259" r:id="R863a76290e604e26"/>
    <p:sldId xmlns:r="http://schemas.openxmlformats.org/officeDocument/2006/relationships" id="260" r:id="R96b58ef41b294914"/>
    <p:sldId xmlns:r="http://schemas.openxmlformats.org/officeDocument/2006/relationships" id="261" r:id="R7d2317635de64a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9e612e030940c9" /><Relationship Type="http://schemas.openxmlformats.org/officeDocument/2006/relationships/slide" Target="/ppt/slides/slide1.xml" Id="R6cad2b32cf614bed" /><Relationship Type="http://schemas.openxmlformats.org/officeDocument/2006/relationships/slide" Target="/ppt/slides/slide2.xml" Id="R86d03dece8894b22" /><Relationship Type="http://schemas.openxmlformats.org/officeDocument/2006/relationships/slide" Target="/ppt/slides/slide3.xml" Id="R83189572a1024e6c" /><Relationship Type="http://schemas.openxmlformats.org/officeDocument/2006/relationships/slide" Target="/ppt/slides/slide4.xml" Id="R863a76290e604e26" /><Relationship Type="http://schemas.openxmlformats.org/officeDocument/2006/relationships/slide" Target="/ppt/slides/slide5.xml" Id="R96b58ef41b294914" /><Relationship Type="http://schemas.openxmlformats.org/officeDocument/2006/relationships/slide" Target="/ppt/slides/slide6.xml" Id="R7d2317635de64a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b8c1066efc4e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8307a8e0f40dc" /><Relationship Type="http://schemas.openxmlformats.org/officeDocument/2006/relationships/theme" Target="/ppt/slideMasters/theme/theme1.xml" Id="R119bc286ea6c4e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28307a8e0f40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192fb35c74a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62789fbb84b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a88b8611545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193eaf67844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11fcb4f924c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7681a741246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ROSSY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Viervegen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4365 Nærbø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rosseland.5@gmail.com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