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f6ac35560e4f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cf4c962c8e4417"/>
  </p:sldMasterIdLst>
  <p:sldIdLst>
    <p:sldId xmlns:r="http://schemas.openxmlformats.org/officeDocument/2006/relationships" id="256" r:id="R1cf31b21c1ec48c5"/>
    <p:sldId xmlns:r="http://schemas.openxmlformats.org/officeDocument/2006/relationships" id="257" r:id="R78dc8bd5640d4779"/>
    <p:sldId xmlns:r="http://schemas.openxmlformats.org/officeDocument/2006/relationships" id="258" r:id="R3373c4de3daa49aa"/>
    <p:sldId xmlns:r="http://schemas.openxmlformats.org/officeDocument/2006/relationships" id="259" r:id="Re8fe7884a0f14bdc"/>
    <p:sldId xmlns:r="http://schemas.openxmlformats.org/officeDocument/2006/relationships" id="260" r:id="R98f7932e835f4801"/>
    <p:sldId xmlns:r="http://schemas.openxmlformats.org/officeDocument/2006/relationships" id="261" r:id="R344195e444ef421a"/>
    <p:sldId xmlns:r="http://schemas.openxmlformats.org/officeDocument/2006/relationships" id="262" r:id="R93111cd56fee4f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f4c962c8e4417" /><Relationship Type="http://schemas.openxmlformats.org/officeDocument/2006/relationships/slide" Target="/ppt/slides/slide1.xml" Id="R1cf31b21c1ec48c5" /><Relationship Type="http://schemas.openxmlformats.org/officeDocument/2006/relationships/slide" Target="/ppt/slides/slide2.xml" Id="R78dc8bd5640d4779" /><Relationship Type="http://schemas.openxmlformats.org/officeDocument/2006/relationships/slide" Target="/ppt/slides/slide3.xml" Id="R3373c4de3daa49aa" /><Relationship Type="http://schemas.openxmlformats.org/officeDocument/2006/relationships/slide" Target="/ppt/slides/slide4.xml" Id="Re8fe7884a0f14bdc" /><Relationship Type="http://schemas.openxmlformats.org/officeDocument/2006/relationships/slide" Target="/ppt/slides/slide5.xml" Id="R98f7932e835f4801" /><Relationship Type="http://schemas.openxmlformats.org/officeDocument/2006/relationships/slide" Target="/ppt/slides/slide6.xml" Id="R344195e444ef421a" /><Relationship Type="http://schemas.openxmlformats.org/officeDocument/2006/relationships/slide" Target="/ppt/slides/slide7.xml" Id="R93111cd56fee4f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51adc852040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71a2b9ed84b0e" /><Relationship Type="http://schemas.openxmlformats.org/officeDocument/2006/relationships/theme" Target="/ppt/slideMasters/theme/theme1.xml" Id="Rc4152dd5d9b74a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271a2b9ed84b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aae3b0ae548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b3a0ff86642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13b7486ce40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cdcea5f1147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98e25463f44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aee9a1fd046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b602010bd40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TAMAI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20 732 468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20 750 653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JONE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bakars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