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ade4f594c446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869e048e594a7d"/>
  </p:sldMasterIdLst>
  <p:sldIdLst>
    <p:sldId xmlns:r="http://schemas.openxmlformats.org/officeDocument/2006/relationships" id="256" r:id="R8826982c4e064a1d"/>
    <p:sldId xmlns:r="http://schemas.openxmlformats.org/officeDocument/2006/relationships" id="257" r:id="R2fd605478d1943b8"/>
    <p:sldId xmlns:r="http://schemas.openxmlformats.org/officeDocument/2006/relationships" id="258" r:id="R210fa87614ca40f6"/>
    <p:sldId xmlns:r="http://schemas.openxmlformats.org/officeDocument/2006/relationships" id="259" r:id="R5dafb4486827464a"/>
    <p:sldId xmlns:r="http://schemas.openxmlformats.org/officeDocument/2006/relationships" id="260" r:id="Ra556a010538542db"/>
    <p:sldId xmlns:r="http://schemas.openxmlformats.org/officeDocument/2006/relationships" id="261" r:id="Rc2e6c66457874f0c"/>
    <p:sldId xmlns:r="http://schemas.openxmlformats.org/officeDocument/2006/relationships" id="262" r:id="R84431dccf16149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869e048e594a7d" /><Relationship Type="http://schemas.openxmlformats.org/officeDocument/2006/relationships/slide" Target="/ppt/slides/slide1.xml" Id="R8826982c4e064a1d" /><Relationship Type="http://schemas.openxmlformats.org/officeDocument/2006/relationships/slide" Target="/ppt/slides/slide2.xml" Id="R2fd605478d1943b8" /><Relationship Type="http://schemas.openxmlformats.org/officeDocument/2006/relationships/slide" Target="/ppt/slides/slide3.xml" Id="R210fa87614ca40f6" /><Relationship Type="http://schemas.openxmlformats.org/officeDocument/2006/relationships/slide" Target="/ppt/slides/slide4.xml" Id="R5dafb4486827464a" /><Relationship Type="http://schemas.openxmlformats.org/officeDocument/2006/relationships/slide" Target="/ppt/slides/slide5.xml" Id="Ra556a010538542db" /><Relationship Type="http://schemas.openxmlformats.org/officeDocument/2006/relationships/slide" Target="/ppt/slides/slide6.xml" Id="Rc2e6c66457874f0c" /><Relationship Type="http://schemas.openxmlformats.org/officeDocument/2006/relationships/slide" Target="/ppt/slides/slide7.xml" Id="R84431dccf16149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4729d72da64b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cb5adb6d0405b" /><Relationship Type="http://schemas.openxmlformats.org/officeDocument/2006/relationships/theme" Target="/ppt/slideMasters/theme/theme1.xml" Id="Rb832ea79d09b4c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fcb5adb6d040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93c4c1ecd14b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4c5d056d64e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309e5711044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1d116b2d541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9161e794e45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90dd479dd48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dacc5cabc4c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 HOLDING AS ble etablert [år] og holder til i 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−455 140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4 757 357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32 383 483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58 571 688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PERNILLE SCHAU-LARSEN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Solstrandvegen 200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5200 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989 162 535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HOLDING AS</a:t>
            </a:r>
          </a:p>
        </p:txBody>
      </p:sp>
    </p:spTree>
  </p:cSld>
  <p:clrMapOvr>
    <a:masterClrMapping xmlns:a="http://schemas.openxmlformats.org/drawingml/2006/main"/>
  </p:clrMapOvr>
</p:sld>
</file>