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e6fd6fc4cd4b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1e296091e04f23"/>
  </p:sldMasterIdLst>
  <p:sldIdLst>
    <p:sldId xmlns:r="http://schemas.openxmlformats.org/officeDocument/2006/relationships" id="256" r:id="R6ae593d75bbe466f"/>
    <p:sldId xmlns:r="http://schemas.openxmlformats.org/officeDocument/2006/relationships" id="257" r:id="R698c3aa5e6984064"/>
    <p:sldId xmlns:r="http://schemas.openxmlformats.org/officeDocument/2006/relationships" id="258" r:id="R40617e9d5bd64716"/>
    <p:sldId xmlns:r="http://schemas.openxmlformats.org/officeDocument/2006/relationships" id="259" r:id="R73428b30375d411b"/>
    <p:sldId xmlns:r="http://schemas.openxmlformats.org/officeDocument/2006/relationships" id="260" r:id="R8d1eb18b7a434ab9"/>
    <p:sldId xmlns:r="http://schemas.openxmlformats.org/officeDocument/2006/relationships" id="261" r:id="Rd0f3cdc4d0a84ec7"/>
    <p:sldId xmlns:r="http://schemas.openxmlformats.org/officeDocument/2006/relationships" id="262" r:id="R3b6079ce656a45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1e296091e04f23" /><Relationship Type="http://schemas.openxmlformats.org/officeDocument/2006/relationships/slide" Target="/ppt/slides/slide1.xml" Id="R6ae593d75bbe466f" /><Relationship Type="http://schemas.openxmlformats.org/officeDocument/2006/relationships/slide" Target="/ppt/slides/slide2.xml" Id="R698c3aa5e6984064" /><Relationship Type="http://schemas.openxmlformats.org/officeDocument/2006/relationships/slide" Target="/ppt/slides/slide3.xml" Id="R40617e9d5bd64716" /><Relationship Type="http://schemas.openxmlformats.org/officeDocument/2006/relationships/slide" Target="/ppt/slides/slide4.xml" Id="R73428b30375d411b" /><Relationship Type="http://schemas.openxmlformats.org/officeDocument/2006/relationships/slide" Target="/ppt/slides/slide5.xml" Id="R8d1eb18b7a434ab9" /><Relationship Type="http://schemas.openxmlformats.org/officeDocument/2006/relationships/slide" Target="/ppt/slides/slide6.xml" Id="Rd0f3cdc4d0a84ec7" /><Relationship Type="http://schemas.openxmlformats.org/officeDocument/2006/relationships/slide" Target="/ppt/slides/slide7.xml" Id="R3b6079ce656a45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fd33d38a448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f9e5f1b444b7f" /><Relationship Type="http://schemas.openxmlformats.org/officeDocument/2006/relationships/theme" Target="/ppt/slideMasters/theme/theme1.xml" Id="R419af8c50e944e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cf9e5f1b444b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40751ed0040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5045af0ec44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5350f56f84c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f73f66e1642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8bbac196d4c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451f71639543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84735a18844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