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2a8d08aa4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fa84f3b364e46"/>
  </p:sldMasterIdLst>
  <p:sldIdLst>
    <p:sldId xmlns:r="http://schemas.openxmlformats.org/officeDocument/2006/relationships" id="256" r:id="R2106ecc9ec9b4d8b"/>
    <p:sldId xmlns:r="http://schemas.openxmlformats.org/officeDocument/2006/relationships" id="257" r:id="Raac4344139e8442e"/>
    <p:sldId xmlns:r="http://schemas.openxmlformats.org/officeDocument/2006/relationships" id="258" r:id="R2c71c979f48b446e"/>
    <p:sldId xmlns:r="http://schemas.openxmlformats.org/officeDocument/2006/relationships" id="259" r:id="Re31ba758cb1a4175"/>
    <p:sldId xmlns:r="http://schemas.openxmlformats.org/officeDocument/2006/relationships" id="260" r:id="R0ef6184373dc4afe"/>
    <p:sldId xmlns:r="http://schemas.openxmlformats.org/officeDocument/2006/relationships" id="261" r:id="Rbc4b66379ae84669"/>
    <p:sldId xmlns:r="http://schemas.openxmlformats.org/officeDocument/2006/relationships" id="262" r:id="Re2bb7235a366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fa84f3b364e46" /><Relationship Type="http://schemas.openxmlformats.org/officeDocument/2006/relationships/slide" Target="/ppt/slides/slide1.xml" Id="R2106ecc9ec9b4d8b" /><Relationship Type="http://schemas.openxmlformats.org/officeDocument/2006/relationships/slide" Target="/ppt/slides/slide2.xml" Id="Raac4344139e8442e" /><Relationship Type="http://schemas.openxmlformats.org/officeDocument/2006/relationships/slide" Target="/ppt/slides/slide3.xml" Id="R2c71c979f48b446e" /><Relationship Type="http://schemas.openxmlformats.org/officeDocument/2006/relationships/slide" Target="/ppt/slides/slide4.xml" Id="Re31ba758cb1a4175" /><Relationship Type="http://schemas.openxmlformats.org/officeDocument/2006/relationships/slide" Target="/ppt/slides/slide5.xml" Id="R0ef6184373dc4afe" /><Relationship Type="http://schemas.openxmlformats.org/officeDocument/2006/relationships/slide" Target="/ppt/slides/slide6.xml" Id="Rbc4b66379ae84669" /><Relationship Type="http://schemas.openxmlformats.org/officeDocument/2006/relationships/slide" Target="/ppt/slides/slide7.xml" Id="Re2bb7235a366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b28e9c476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02fe6eb14219" /><Relationship Type="http://schemas.openxmlformats.org/officeDocument/2006/relationships/theme" Target="/ppt/slideMasters/theme/theme1.xml" Id="Rb16ec3fd7f2c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102fe6eb1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711a6f357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3a310964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810053f6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312187367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84b9b92b3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7a6b8f4574d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a580bc71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20 372 116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29 409 259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29 475 391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Strandveien Auto AS, 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989 153 188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