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2872a64c6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34474e98047a9"/>
  </p:sldMasterIdLst>
  <p:sldIdLst>
    <p:sldId xmlns:r="http://schemas.openxmlformats.org/officeDocument/2006/relationships" id="256" r:id="R3e68c29d3cc34b30"/>
    <p:sldId xmlns:r="http://schemas.openxmlformats.org/officeDocument/2006/relationships" id="257" r:id="Rd1c094f42d654f5a"/>
    <p:sldId xmlns:r="http://schemas.openxmlformats.org/officeDocument/2006/relationships" id="258" r:id="R00e89d71ad8f4fb8"/>
    <p:sldId xmlns:r="http://schemas.openxmlformats.org/officeDocument/2006/relationships" id="259" r:id="R88216cf731da4486"/>
    <p:sldId xmlns:r="http://schemas.openxmlformats.org/officeDocument/2006/relationships" id="260" r:id="R73e96c252806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34474e98047a9" /><Relationship Type="http://schemas.openxmlformats.org/officeDocument/2006/relationships/slide" Target="/ppt/slides/slide1.xml" Id="R3e68c29d3cc34b30" /><Relationship Type="http://schemas.openxmlformats.org/officeDocument/2006/relationships/slide" Target="/ppt/slides/slide2.xml" Id="Rd1c094f42d654f5a" /><Relationship Type="http://schemas.openxmlformats.org/officeDocument/2006/relationships/slide" Target="/ppt/slides/slide3.xml" Id="R00e89d71ad8f4fb8" /><Relationship Type="http://schemas.openxmlformats.org/officeDocument/2006/relationships/slide" Target="/ppt/slides/slide4.xml" Id="R88216cf731da4486" /><Relationship Type="http://schemas.openxmlformats.org/officeDocument/2006/relationships/slide" Target="/ppt/slides/slide5.xml" Id="R73e96c252806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55ddbae494e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f6d6e5a564cbc" /><Relationship Type="http://schemas.openxmlformats.org/officeDocument/2006/relationships/theme" Target="/ppt/slideMasters/theme/theme1.xml" Id="R7242d4c03a96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f6d6e5a56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2b45ab3ec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a94fe61c4b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e85b1263945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e5f1f1e6f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b8128730a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