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4f24e3109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b3bb9e2944695"/>
  </p:sldMasterIdLst>
  <p:sldIdLst>
    <p:sldId xmlns:r="http://schemas.openxmlformats.org/officeDocument/2006/relationships" id="256" r:id="Rb99b674f34bd45b0"/>
    <p:sldId xmlns:r="http://schemas.openxmlformats.org/officeDocument/2006/relationships" id="257" r:id="Rd79f5bb36b9945f2"/>
    <p:sldId xmlns:r="http://schemas.openxmlformats.org/officeDocument/2006/relationships" id="258" r:id="R4f63746f20854d8c"/>
    <p:sldId xmlns:r="http://schemas.openxmlformats.org/officeDocument/2006/relationships" id="259" r:id="Rd18de7b57e814ff3"/>
    <p:sldId xmlns:r="http://schemas.openxmlformats.org/officeDocument/2006/relationships" id="260" r:id="R7203b44fc79e494a"/>
    <p:sldId xmlns:r="http://schemas.openxmlformats.org/officeDocument/2006/relationships" id="261" r:id="Rb53db315724c492d"/>
    <p:sldId xmlns:r="http://schemas.openxmlformats.org/officeDocument/2006/relationships" id="262" r:id="R3d83a2ebf308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b3bb9e2944695" /><Relationship Type="http://schemas.openxmlformats.org/officeDocument/2006/relationships/slide" Target="/ppt/slides/slide1.xml" Id="Rb99b674f34bd45b0" /><Relationship Type="http://schemas.openxmlformats.org/officeDocument/2006/relationships/slide" Target="/ppt/slides/slide2.xml" Id="Rd79f5bb36b9945f2" /><Relationship Type="http://schemas.openxmlformats.org/officeDocument/2006/relationships/slide" Target="/ppt/slides/slide3.xml" Id="R4f63746f20854d8c" /><Relationship Type="http://schemas.openxmlformats.org/officeDocument/2006/relationships/slide" Target="/ppt/slides/slide4.xml" Id="Rd18de7b57e814ff3" /><Relationship Type="http://schemas.openxmlformats.org/officeDocument/2006/relationships/slide" Target="/ppt/slides/slide5.xml" Id="R7203b44fc79e494a" /><Relationship Type="http://schemas.openxmlformats.org/officeDocument/2006/relationships/slide" Target="/ppt/slides/slide6.xml" Id="Rb53db315724c492d" /><Relationship Type="http://schemas.openxmlformats.org/officeDocument/2006/relationships/slide" Target="/ppt/slides/slide7.xml" Id="R3d83a2ebf308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b7fa723a9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365c2f8242d9" /><Relationship Type="http://schemas.openxmlformats.org/officeDocument/2006/relationships/theme" Target="/ppt/slideMasters/theme/theme1.xml" Id="Rc319b1718ccc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d365c2f82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c4a81d17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a5de07b2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bf597175f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6c36b0b9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8091de73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e8a8601e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d6662372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