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8317f075c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24b08641f4ed4"/>
  </p:sldMasterIdLst>
  <p:sldIdLst>
    <p:sldId xmlns:r="http://schemas.openxmlformats.org/officeDocument/2006/relationships" id="256" r:id="R67fb5136f1c44cbd"/>
    <p:sldId xmlns:r="http://schemas.openxmlformats.org/officeDocument/2006/relationships" id="257" r:id="R7604860e73794973"/>
    <p:sldId xmlns:r="http://schemas.openxmlformats.org/officeDocument/2006/relationships" id="258" r:id="R6a481ac2b49949ca"/>
    <p:sldId xmlns:r="http://schemas.openxmlformats.org/officeDocument/2006/relationships" id="259" r:id="R23b49ac69db84bf8"/>
    <p:sldId xmlns:r="http://schemas.openxmlformats.org/officeDocument/2006/relationships" id="260" r:id="R09acb1ae091c44f5"/>
    <p:sldId xmlns:r="http://schemas.openxmlformats.org/officeDocument/2006/relationships" id="261" r:id="Rde879428ce024a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24b08641f4ed4" /><Relationship Type="http://schemas.openxmlformats.org/officeDocument/2006/relationships/slide" Target="/ppt/slides/slide1.xml" Id="R67fb5136f1c44cbd" /><Relationship Type="http://schemas.openxmlformats.org/officeDocument/2006/relationships/slide" Target="/ppt/slides/slide2.xml" Id="R7604860e73794973" /><Relationship Type="http://schemas.openxmlformats.org/officeDocument/2006/relationships/slide" Target="/ppt/slides/slide3.xml" Id="R6a481ac2b49949ca" /><Relationship Type="http://schemas.openxmlformats.org/officeDocument/2006/relationships/slide" Target="/ppt/slides/slide4.xml" Id="R23b49ac69db84bf8" /><Relationship Type="http://schemas.openxmlformats.org/officeDocument/2006/relationships/slide" Target="/ppt/slides/slide5.xml" Id="R09acb1ae091c44f5" /><Relationship Type="http://schemas.openxmlformats.org/officeDocument/2006/relationships/slide" Target="/ppt/slides/slide6.xml" Id="Rde879428ce024a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2d2de4602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b91f4b70a4979" /><Relationship Type="http://schemas.openxmlformats.org/officeDocument/2006/relationships/theme" Target="/ppt/slideMasters/theme/theme1.xml" Id="Rd98210ffe33e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b91f4b70a49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48fc8ba98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9a28cfeba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05da303a1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0629dbc9848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58353c48f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642b979f4b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 Arne Håkon Laberg, Øvstetunsvegen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