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d0a6ec345f4c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5c835bb1ca46c5"/>
  </p:sldMasterIdLst>
  <p:sldIdLst>
    <p:sldId xmlns:r="http://schemas.openxmlformats.org/officeDocument/2006/relationships" id="256" r:id="R40f1447a854d412e"/>
    <p:sldId xmlns:r="http://schemas.openxmlformats.org/officeDocument/2006/relationships" id="257" r:id="R6d46f854fd224904"/>
    <p:sldId xmlns:r="http://schemas.openxmlformats.org/officeDocument/2006/relationships" id="258" r:id="R29ebf2a411d4417a"/>
    <p:sldId xmlns:r="http://schemas.openxmlformats.org/officeDocument/2006/relationships" id="259" r:id="R4234bd3d1c554be1"/>
    <p:sldId xmlns:r="http://schemas.openxmlformats.org/officeDocument/2006/relationships" id="260" r:id="R3981f7caa04048a3"/>
    <p:sldId xmlns:r="http://schemas.openxmlformats.org/officeDocument/2006/relationships" id="261" r:id="Rb8c58b4bc0e848a4"/>
    <p:sldId xmlns:r="http://schemas.openxmlformats.org/officeDocument/2006/relationships" id="262" r:id="Rf03e5c5590b54f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5c835bb1ca46c5" /><Relationship Type="http://schemas.openxmlformats.org/officeDocument/2006/relationships/slide" Target="/ppt/slides/slide1.xml" Id="R40f1447a854d412e" /><Relationship Type="http://schemas.openxmlformats.org/officeDocument/2006/relationships/slide" Target="/ppt/slides/slide2.xml" Id="R6d46f854fd224904" /><Relationship Type="http://schemas.openxmlformats.org/officeDocument/2006/relationships/slide" Target="/ppt/slides/slide3.xml" Id="R29ebf2a411d4417a" /><Relationship Type="http://schemas.openxmlformats.org/officeDocument/2006/relationships/slide" Target="/ppt/slides/slide4.xml" Id="R4234bd3d1c554be1" /><Relationship Type="http://schemas.openxmlformats.org/officeDocument/2006/relationships/slide" Target="/ppt/slides/slide5.xml" Id="R3981f7caa04048a3" /><Relationship Type="http://schemas.openxmlformats.org/officeDocument/2006/relationships/slide" Target="/ppt/slides/slide6.xml" Id="Rb8c58b4bc0e848a4" /><Relationship Type="http://schemas.openxmlformats.org/officeDocument/2006/relationships/slide" Target="/ppt/slides/slide7.xml" Id="Rf03e5c5590b54f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4b57b22e645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69e2fbeb34b3d" /><Relationship Type="http://schemas.openxmlformats.org/officeDocument/2006/relationships/theme" Target="/ppt/slideMasters/theme/theme1.xml" Id="R69414e4cbd5d4d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169e2fbeb34b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b29728e5941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2647fe5f843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f552d4b2e42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14ddba8f349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f155dbc3147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4bf47e000142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265d69ee5b4f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HELLING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HELLING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864 739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−355 075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13 135 705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145 468 291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302 680 959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KRISTENSE HELLING  –  99,8 %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KRISTENSE HELLING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Helling Haugsnes, Theodor Løvstads vei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trond@helling.no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