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61d532259d4f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4efcfe35424369"/>
  </p:sldMasterIdLst>
  <p:sldIdLst>
    <p:sldId xmlns:r="http://schemas.openxmlformats.org/officeDocument/2006/relationships" id="256" r:id="R649c458ab1fb4447"/>
    <p:sldId xmlns:r="http://schemas.openxmlformats.org/officeDocument/2006/relationships" id="257" r:id="Rfe36870d9fba46f5"/>
    <p:sldId xmlns:r="http://schemas.openxmlformats.org/officeDocument/2006/relationships" id="258" r:id="R1cd7a70d440a4e34"/>
    <p:sldId xmlns:r="http://schemas.openxmlformats.org/officeDocument/2006/relationships" id="259" r:id="R7e11f98a9bb2497f"/>
    <p:sldId xmlns:r="http://schemas.openxmlformats.org/officeDocument/2006/relationships" id="260" r:id="R626c5b06ffc44fef"/>
    <p:sldId xmlns:r="http://schemas.openxmlformats.org/officeDocument/2006/relationships" id="261" r:id="R36d0b4e2253d41fb"/>
    <p:sldId xmlns:r="http://schemas.openxmlformats.org/officeDocument/2006/relationships" id="262" r:id="Rde33638df61349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4efcfe35424369" /><Relationship Type="http://schemas.openxmlformats.org/officeDocument/2006/relationships/slide" Target="/ppt/slides/slide1.xml" Id="R649c458ab1fb4447" /><Relationship Type="http://schemas.openxmlformats.org/officeDocument/2006/relationships/slide" Target="/ppt/slides/slide2.xml" Id="Rfe36870d9fba46f5" /><Relationship Type="http://schemas.openxmlformats.org/officeDocument/2006/relationships/slide" Target="/ppt/slides/slide3.xml" Id="R1cd7a70d440a4e34" /><Relationship Type="http://schemas.openxmlformats.org/officeDocument/2006/relationships/slide" Target="/ppt/slides/slide4.xml" Id="R7e11f98a9bb2497f" /><Relationship Type="http://schemas.openxmlformats.org/officeDocument/2006/relationships/slide" Target="/ppt/slides/slide5.xml" Id="R626c5b06ffc44fef" /><Relationship Type="http://schemas.openxmlformats.org/officeDocument/2006/relationships/slide" Target="/ppt/slides/slide6.xml" Id="R36d0b4e2253d41fb" /><Relationship Type="http://schemas.openxmlformats.org/officeDocument/2006/relationships/slide" Target="/ppt/slides/slide7.xml" Id="Rde33638df61349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75429667204a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e7a97c0d84e3f" /><Relationship Type="http://schemas.openxmlformats.org/officeDocument/2006/relationships/theme" Target="/ppt/slideMasters/theme/theme1.xml" Id="Rdb43938b5b2440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fe7a97c0d84e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679e311f64b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81eb9a12a4d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b88befa4a47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c035d0e514a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57de230e442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baf761ce244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ce1be57984b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 ØYDNA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ØYDNA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ØYDNA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ØYDNA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ØYDNA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ØYDNA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1 986 174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5 802 095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5 819 319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ØYDNA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ØYDNA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ØYDNA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Bergstien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989 136 992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ØYDNA HOLDING AS</a:t>
            </a:r>
          </a:p>
        </p:txBody>
      </p:sp>
    </p:spTree>
  </p:cSld>
  <p:clrMapOvr>
    <a:masterClrMapping xmlns:a="http://schemas.openxmlformats.org/drawingml/2006/main"/>
  </p:clrMapOvr>
</p:sld>
</file>