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c92fd785f044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11922000044136"/>
  </p:sldMasterIdLst>
  <p:sldIdLst>
    <p:sldId xmlns:r="http://schemas.openxmlformats.org/officeDocument/2006/relationships" id="256" r:id="Rc28cff7ed8c54f53"/>
    <p:sldId xmlns:r="http://schemas.openxmlformats.org/officeDocument/2006/relationships" id="257" r:id="Ra9187359c6284c4f"/>
    <p:sldId xmlns:r="http://schemas.openxmlformats.org/officeDocument/2006/relationships" id="258" r:id="R6cea5bd928894faa"/>
    <p:sldId xmlns:r="http://schemas.openxmlformats.org/officeDocument/2006/relationships" id="259" r:id="R80993910af634b10"/>
    <p:sldId xmlns:r="http://schemas.openxmlformats.org/officeDocument/2006/relationships" id="260" r:id="R931ea09643234079"/>
    <p:sldId xmlns:r="http://schemas.openxmlformats.org/officeDocument/2006/relationships" id="261" r:id="R9be7069bd2194b8c"/>
    <p:sldId xmlns:r="http://schemas.openxmlformats.org/officeDocument/2006/relationships" id="262" r:id="R99398490810243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1922000044136" /><Relationship Type="http://schemas.openxmlformats.org/officeDocument/2006/relationships/slide" Target="/ppt/slides/slide1.xml" Id="Rc28cff7ed8c54f53" /><Relationship Type="http://schemas.openxmlformats.org/officeDocument/2006/relationships/slide" Target="/ppt/slides/slide2.xml" Id="Ra9187359c6284c4f" /><Relationship Type="http://schemas.openxmlformats.org/officeDocument/2006/relationships/slide" Target="/ppt/slides/slide3.xml" Id="R6cea5bd928894faa" /><Relationship Type="http://schemas.openxmlformats.org/officeDocument/2006/relationships/slide" Target="/ppt/slides/slide4.xml" Id="R80993910af634b10" /><Relationship Type="http://schemas.openxmlformats.org/officeDocument/2006/relationships/slide" Target="/ppt/slides/slide5.xml" Id="R931ea09643234079" /><Relationship Type="http://schemas.openxmlformats.org/officeDocument/2006/relationships/slide" Target="/ppt/slides/slide6.xml" Id="R9be7069bd2194b8c" /><Relationship Type="http://schemas.openxmlformats.org/officeDocument/2006/relationships/slide" Target="/ppt/slides/slide7.xml" Id="R99398490810243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17b042ebd4c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3ef64567b4d89" /><Relationship Type="http://schemas.openxmlformats.org/officeDocument/2006/relationships/theme" Target="/ppt/slideMasters/theme/theme1.xml" Id="Rde1d31e316614d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b3ef64567b4d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7f59406ae46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a19aa76cc48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87bcf189e44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9a232b3474f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8207e799749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47896811040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c9ca10a2c42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TIRNA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TIRNA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4 853 475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29 784 667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36 382 027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SIMENSEN MAGNE RUUS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52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989 136 895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