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1e691b2ee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f0ac7d7d34a41"/>
  </p:sldMasterIdLst>
  <p:sldIdLst>
    <p:sldId xmlns:r="http://schemas.openxmlformats.org/officeDocument/2006/relationships" id="256" r:id="R44de734b293f4dc9"/>
    <p:sldId xmlns:r="http://schemas.openxmlformats.org/officeDocument/2006/relationships" id="257" r:id="Rdbdc175caffe445a"/>
    <p:sldId xmlns:r="http://schemas.openxmlformats.org/officeDocument/2006/relationships" id="258" r:id="R3a70bbe76534452d"/>
    <p:sldId xmlns:r="http://schemas.openxmlformats.org/officeDocument/2006/relationships" id="259" r:id="Rcde65132f22a4cf2"/>
    <p:sldId xmlns:r="http://schemas.openxmlformats.org/officeDocument/2006/relationships" id="260" r:id="R7e9e779653614777"/>
    <p:sldId xmlns:r="http://schemas.openxmlformats.org/officeDocument/2006/relationships" id="261" r:id="Ra6061307effe4c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f0ac7d7d34a41" /><Relationship Type="http://schemas.openxmlformats.org/officeDocument/2006/relationships/slide" Target="/ppt/slides/slide1.xml" Id="R44de734b293f4dc9" /><Relationship Type="http://schemas.openxmlformats.org/officeDocument/2006/relationships/slide" Target="/ppt/slides/slide2.xml" Id="Rdbdc175caffe445a" /><Relationship Type="http://schemas.openxmlformats.org/officeDocument/2006/relationships/slide" Target="/ppt/slides/slide3.xml" Id="R3a70bbe76534452d" /><Relationship Type="http://schemas.openxmlformats.org/officeDocument/2006/relationships/slide" Target="/ppt/slides/slide4.xml" Id="Rcde65132f22a4cf2" /><Relationship Type="http://schemas.openxmlformats.org/officeDocument/2006/relationships/slide" Target="/ppt/slides/slide5.xml" Id="R7e9e779653614777" /><Relationship Type="http://schemas.openxmlformats.org/officeDocument/2006/relationships/slide" Target="/ppt/slides/slide6.xml" Id="Ra6061307effe4c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089e85edb45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f0629ce0541d9" /><Relationship Type="http://schemas.openxmlformats.org/officeDocument/2006/relationships/theme" Target="/ppt/slideMasters/theme/theme1.xml" Id="R54c3a1d96ee4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f0629ce0541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9a9976a30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c946d837347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ca37b6463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b7cb9169a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2ef6b63d343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7a7c1d04f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TIRNA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 HOLDING AS</a:t>
            </a:r>
          </a:p>
        </p:txBody>
      </p:sp>
    </p:spTree>
  </p:cSld>
  <p:clrMapOvr>
    <a:masterClrMapping xmlns:a="http://schemas.openxmlformats.org/drawingml/2006/main"/>
  </p:clrMapOvr>
</p:sld>
</file>