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e6212588f9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5d3c001614eb2"/>
  </p:sldMasterIdLst>
  <p:sldIdLst>
    <p:sldId xmlns:r="http://schemas.openxmlformats.org/officeDocument/2006/relationships" id="256" r:id="Ra452a1bbbcb44883"/>
    <p:sldId xmlns:r="http://schemas.openxmlformats.org/officeDocument/2006/relationships" id="257" r:id="R7e2ec7e5d93f49b2"/>
    <p:sldId xmlns:r="http://schemas.openxmlformats.org/officeDocument/2006/relationships" id="258" r:id="R49197f65bed34df7"/>
    <p:sldId xmlns:r="http://schemas.openxmlformats.org/officeDocument/2006/relationships" id="259" r:id="R91a94c1a02e149d0"/>
    <p:sldId xmlns:r="http://schemas.openxmlformats.org/officeDocument/2006/relationships" id="260" r:id="R4b4caeb706e847a6"/>
    <p:sldId xmlns:r="http://schemas.openxmlformats.org/officeDocument/2006/relationships" id="261" r:id="Ra59796b1e2934f10"/>
    <p:sldId xmlns:r="http://schemas.openxmlformats.org/officeDocument/2006/relationships" id="262" r:id="R4711ccf3b537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5d3c001614eb2" /><Relationship Type="http://schemas.openxmlformats.org/officeDocument/2006/relationships/slide" Target="/ppt/slides/slide1.xml" Id="Ra452a1bbbcb44883" /><Relationship Type="http://schemas.openxmlformats.org/officeDocument/2006/relationships/slide" Target="/ppt/slides/slide2.xml" Id="R7e2ec7e5d93f49b2" /><Relationship Type="http://schemas.openxmlformats.org/officeDocument/2006/relationships/slide" Target="/ppt/slides/slide3.xml" Id="R49197f65bed34df7" /><Relationship Type="http://schemas.openxmlformats.org/officeDocument/2006/relationships/slide" Target="/ppt/slides/slide4.xml" Id="R91a94c1a02e149d0" /><Relationship Type="http://schemas.openxmlformats.org/officeDocument/2006/relationships/slide" Target="/ppt/slides/slide5.xml" Id="R4b4caeb706e847a6" /><Relationship Type="http://schemas.openxmlformats.org/officeDocument/2006/relationships/slide" Target="/ppt/slides/slide6.xml" Id="Ra59796b1e2934f10" /><Relationship Type="http://schemas.openxmlformats.org/officeDocument/2006/relationships/slide" Target="/ppt/slides/slide7.xml" Id="R4711ccf3b537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91f83beb04c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cbbee0a964a98" /><Relationship Type="http://schemas.openxmlformats.org/officeDocument/2006/relationships/theme" Target="/ppt/slideMasters/theme/theme1.xml" Id="R4a992aee5463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cbbee0a964a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580c38e6b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69443a67f44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3d614b5394e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950d34a14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af3cff8004e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118da5e7f48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73366c96b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RISA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FORVALTNING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−427 734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11 506 337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49 072 740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55 974 709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RISA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Strandengveien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kri@iec-construction.no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989 134 108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