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c1f712da424c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2029bfa060405f"/>
  </p:sldMasterIdLst>
  <p:sldIdLst>
    <p:sldId xmlns:r="http://schemas.openxmlformats.org/officeDocument/2006/relationships" id="256" r:id="R99fcba5ceeeb4cd8"/>
    <p:sldId xmlns:r="http://schemas.openxmlformats.org/officeDocument/2006/relationships" id="257" r:id="R138633ea9af64d7b"/>
    <p:sldId xmlns:r="http://schemas.openxmlformats.org/officeDocument/2006/relationships" id="258" r:id="R986e94f703334cb3"/>
    <p:sldId xmlns:r="http://schemas.openxmlformats.org/officeDocument/2006/relationships" id="259" r:id="R9aefcf064b88425c"/>
    <p:sldId xmlns:r="http://schemas.openxmlformats.org/officeDocument/2006/relationships" id="260" r:id="R8472f3bddcff4415"/>
    <p:sldId xmlns:r="http://schemas.openxmlformats.org/officeDocument/2006/relationships" id="261" r:id="R6b0c234101f14b2e"/>
    <p:sldId xmlns:r="http://schemas.openxmlformats.org/officeDocument/2006/relationships" id="262" r:id="Rdc851ea6019d49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029bfa060405f" /><Relationship Type="http://schemas.openxmlformats.org/officeDocument/2006/relationships/slide" Target="/ppt/slides/slide1.xml" Id="R99fcba5ceeeb4cd8" /><Relationship Type="http://schemas.openxmlformats.org/officeDocument/2006/relationships/slide" Target="/ppt/slides/slide2.xml" Id="R138633ea9af64d7b" /><Relationship Type="http://schemas.openxmlformats.org/officeDocument/2006/relationships/slide" Target="/ppt/slides/slide3.xml" Id="R986e94f703334cb3" /><Relationship Type="http://schemas.openxmlformats.org/officeDocument/2006/relationships/slide" Target="/ppt/slides/slide4.xml" Id="R9aefcf064b88425c" /><Relationship Type="http://schemas.openxmlformats.org/officeDocument/2006/relationships/slide" Target="/ppt/slides/slide5.xml" Id="R8472f3bddcff4415" /><Relationship Type="http://schemas.openxmlformats.org/officeDocument/2006/relationships/slide" Target="/ppt/slides/slide6.xml" Id="R6b0c234101f14b2e" /><Relationship Type="http://schemas.openxmlformats.org/officeDocument/2006/relationships/slide" Target="/ppt/slides/slide7.xml" Id="Rdc851ea6019d49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f1d25129d4d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a3adbccea4f15" /><Relationship Type="http://schemas.openxmlformats.org/officeDocument/2006/relationships/theme" Target="/ppt/slideMasters/theme/theme1.xml" Id="Rfaad5c9f453140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8a3adbccea4f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68717eb0f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b8d11a76346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626d63b9b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2509143c24d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1583f95e640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93141ae4941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c272de66141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LJHH HOLDING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1 239 229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1 433 358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9 534 679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 LARS J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Bårdshaugvegen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