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f931422c0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185111c224c8c"/>
  </p:sldMasterIdLst>
  <p:sldIdLst>
    <p:sldId xmlns:r="http://schemas.openxmlformats.org/officeDocument/2006/relationships" id="256" r:id="R045430767c744ee8"/>
    <p:sldId xmlns:r="http://schemas.openxmlformats.org/officeDocument/2006/relationships" id="257" r:id="Refc8fda05b0b44c7"/>
    <p:sldId xmlns:r="http://schemas.openxmlformats.org/officeDocument/2006/relationships" id="258" r:id="Rd4c933fc4dfd4f7f"/>
    <p:sldId xmlns:r="http://schemas.openxmlformats.org/officeDocument/2006/relationships" id="259" r:id="Rdcc784c3ba8f4972"/>
    <p:sldId xmlns:r="http://schemas.openxmlformats.org/officeDocument/2006/relationships" id="260" r:id="R9b00457645034865"/>
    <p:sldId xmlns:r="http://schemas.openxmlformats.org/officeDocument/2006/relationships" id="261" r:id="R1858e61582e54c8c"/>
    <p:sldId xmlns:r="http://schemas.openxmlformats.org/officeDocument/2006/relationships" id="262" r:id="R5db5b6417cb8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185111c224c8c" /><Relationship Type="http://schemas.openxmlformats.org/officeDocument/2006/relationships/slide" Target="/ppt/slides/slide1.xml" Id="R045430767c744ee8" /><Relationship Type="http://schemas.openxmlformats.org/officeDocument/2006/relationships/slide" Target="/ppt/slides/slide2.xml" Id="Refc8fda05b0b44c7" /><Relationship Type="http://schemas.openxmlformats.org/officeDocument/2006/relationships/slide" Target="/ppt/slides/slide3.xml" Id="Rd4c933fc4dfd4f7f" /><Relationship Type="http://schemas.openxmlformats.org/officeDocument/2006/relationships/slide" Target="/ppt/slides/slide4.xml" Id="Rdcc784c3ba8f4972" /><Relationship Type="http://schemas.openxmlformats.org/officeDocument/2006/relationships/slide" Target="/ppt/slides/slide5.xml" Id="R9b00457645034865" /><Relationship Type="http://schemas.openxmlformats.org/officeDocument/2006/relationships/slide" Target="/ppt/slides/slide6.xml" Id="R1858e61582e54c8c" /><Relationship Type="http://schemas.openxmlformats.org/officeDocument/2006/relationships/slide" Target="/ppt/slides/slide7.xml" Id="R5db5b6417cb8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d6336d7c4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b34b379344ef" /><Relationship Type="http://schemas.openxmlformats.org/officeDocument/2006/relationships/theme" Target="/ppt/slideMasters/theme/theme1.xml" Id="Rfe9d7b11576b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6b34b3793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ea0cc996f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c9d122ff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6f361dd5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f43460e5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844a43af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fed3d1c7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358874ec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GUNNAR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