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1d1cb4c19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4fc5404f74d28"/>
  </p:sldMasterIdLst>
  <p:sldIdLst>
    <p:sldId xmlns:r="http://schemas.openxmlformats.org/officeDocument/2006/relationships" id="256" r:id="R86a7d3e736a9448d"/>
    <p:sldId xmlns:r="http://schemas.openxmlformats.org/officeDocument/2006/relationships" id="257" r:id="R5343753723294ecb"/>
    <p:sldId xmlns:r="http://schemas.openxmlformats.org/officeDocument/2006/relationships" id="258" r:id="R331f3689ec704e35"/>
    <p:sldId xmlns:r="http://schemas.openxmlformats.org/officeDocument/2006/relationships" id="259" r:id="R72198026f0674d2b"/>
    <p:sldId xmlns:r="http://schemas.openxmlformats.org/officeDocument/2006/relationships" id="260" r:id="R6a49595b2bda411f"/>
    <p:sldId xmlns:r="http://schemas.openxmlformats.org/officeDocument/2006/relationships" id="261" r:id="R3589ddca0c2c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4fc5404f74d28" /><Relationship Type="http://schemas.openxmlformats.org/officeDocument/2006/relationships/slide" Target="/ppt/slides/slide1.xml" Id="R86a7d3e736a9448d" /><Relationship Type="http://schemas.openxmlformats.org/officeDocument/2006/relationships/slide" Target="/ppt/slides/slide2.xml" Id="R5343753723294ecb" /><Relationship Type="http://schemas.openxmlformats.org/officeDocument/2006/relationships/slide" Target="/ppt/slides/slide3.xml" Id="R331f3689ec704e35" /><Relationship Type="http://schemas.openxmlformats.org/officeDocument/2006/relationships/slide" Target="/ppt/slides/slide4.xml" Id="R72198026f0674d2b" /><Relationship Type="http://schemas.openxmlformats.org/officeDocument/2006/relationships/slide" Target="/ppt/slides/slide5.xml" Id="R6a49595b2bda411f" /><Relationship Type="http://schemas.openxmlformats.org/officeDocument/2006/relationships/slide" Target="/ppt/slides/slide6.xml" Id="R3589ddca0c2c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bbd4563e24a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59a8016774aea" /><Relationship Type="http://schemas.openxmlformats.org/officeDocument/2006/relationships/theme" Target="/ppt/slideMasters/theme/theme1.xml" Id="Re53c8c7411e0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59a801677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96315b658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a886ce1e49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dea5399cc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bf95a38c9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716272de8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59bf16ff8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ELRIK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