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a0ba51891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44f98e9884dc7"/>
  </p:sldMasterIdLst>
  <p:sldIdLst>
    <p:sldId xmlns:r="http://schemas.openxmlformats.org/officeDocument/2006/relationships" id="256" r:id="Rcc3fed6d380f4e81"/>
    <p:sldId xmlns:r="http://schemas.openxmlformats.org/officeDocument/2006/relationships" id="257" r:id="R7ccbd4cea7db41f5"/>
    <p:sldId xmlns:r="http://schemas.openxmlformats.org/officeDocument/2006/relationships" id="258" r:id="R40b49265ad8e4c2c"/>
    <p:sldId xmlns:r="http://schemas.openxmlformats.org/officeDocument/2006/relationships" id="259" r:id="R4e91599a72e64f13"/>
    <p:sldId xmlns:r="http://schemas.openxmlformats.org/officeDocument/2006/relationships" id="260" r:id="R94442c29c0e046fb"/>
    <p:sldId xmlns:r="http://schemas.openxmlformats.org/officeDocument/2006/relationships" id="261" r:id="Re9c7cd8e6c754af9"/>
    <p:sldId xmlns:r="http://schemas.openxmlformats.org/officeDocument/2006/relationships" id="262" r:id="R9c85e90e45c1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44f98e9884dc7" /><Relationship Type="http://schemas.openxmlformats.org/officeDocument/2006/relationships/slide" Target="/ppt/slides/slide1.xml" Id="Rcc3fed6d380f4e81" /><Relationship Type="http://schemas.openxmlformats.org/officeDocument/2006/relationships/slide" Target="/ppt/slides/slide2.xml" Id="R7ccbd4cea7db41f5" /><Relationship Type="http://schemas.openxmlformats.org/officeDocument/2006/relationships/slide" Target="/ppt/slides/slide3.xml" Id="R40b49265ad8e4c2c" /><Relationship Type="http://schemas.openxmlformats.org/officeDocument/2006/relationships/slide" Target="/ppt/slides/slide4.xml" Id="R4e91599a72e64f13" /><Relationship Type="http://schemas.openxmlformats.org/officeDocument/2006/relationships/slide" Target="/ppt/slides/slide5.xml" Id="R94442c29c0e046fb" /><Relationship Type="http://schemas.openxmlformats.org/officeDocument/2006/relationships/slide" Target="/ppt/slides/slide6.xml" Id="Re9c7cd8e6c754af9" /><Relationship Type="http://schemas.openxmlformats.org/officeDocument/2006/relationships/slide" Target="/ppt/slides/slide7.xml" Id="R9c85e90e45c1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8747c75e24d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e2647d4634409" /><Relationship Type="http://schemas.openxmlformats.org/officeDocument/2006/relationships/theme" Target="/ppt/slideMasters/theme/theme1.xml" Id="R08a8f6377b17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e2647d463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19980e1eb40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73a5ecb59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80392b9b146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209be4926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ce557de0841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c73f94f984b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bbe22365142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−2 930 334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40 526 186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53 151 437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