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e74b803f9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ac26051ab84ef7"/>
  </p:sldMasterIdLst>
  <p:sldIdLst>
    <p:sldId xmlns:r="http://schemas.openxmlformats.org/officeDocument/2006/relationships" id="256" r:id="Rb252cdf81ed3464c"/>
    <p:sldId xmlns:r="http://schemas.openxmlformats.org/officeDocument/2006/relationships" id="257" r:id="R72f29f74bd2f40d9"/>
    <p:sldId xmlns:r="http://schemas.openxmlformats.org/officeDocument/2006/relationships" id="258" r:id="R6e35eff38f274213"/>
    <p:sldId xmlns:r="http://schemas.openxmlformats.org/officeDocument/2006/relationships" id="259" r:id="R8a15ac4d11204e30"/>
    <p:sldId xmlns:r="http://schemas.openxmlformats.org/officeDocument/2006/relationships" id="260" r:id="Rf5bf514ccce04da0"/>
    <p:sldId xmlns:r="http://schemas.openxmlformats.org/officeDocument/2006/relationships" id="261" r:id="R25503dc97f484e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c26051ab84ef7" /><Relationship Type="http://schemas.openxmlformats.org/officeDocument/2006/relationships/slide" Target="/ppt/slides/slide1.xml" Id="Rb252cdf81ed3464c" /><Relationship Type="http://schemas.openxmlformats.org/officeDocument/2006/relationships/slide" Target="/ppt/slides/slide2.xml" Id="R72f29f74bd2f40d9" /><Relationship Type="http://schemas.openxmlformats.org/officeDocument/2006/relationships/slide" Target="/ppt/slides/slide3.xml" Id="R6e35eff38f274213" /><Relationship Type="http://schemas.openxmlformats.org/officeDocument/2006/relationships/slide" Target="/ppt/slides/slide4.xml" Id="R8a15ac4d11204e30" /><Relationship Type="http://schemas.openxmlformats.org/officeDocument/2006/relationships/slide" Target="/ppt/slides/slide5.xml" Id="Rf5bf514ccce04da0" /><Relationship Type="http://schemas.openxmlformats.org/officeDocument/2006/relationships/slide" Target="/ppt/slides/slide6.xml" Id="R25503dc97f484e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fefdc9bec41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4182b11ec4025" /><Relationship Type="http://schemas.openxmlformats.org/officeDocument/2006/relationships/theme" Target="/ppt/slideMasters/theme/theme1.xml" Id="R4d11abc56a8f4c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94182b11ec40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85c6fdde949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4e00cd9764f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3172049424c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5996a84374e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42b8edf5740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e06f9bd724c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