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21c19b7bce45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a9600f64864675"/>
  </p:sldMasterIdLst>
  <p:sldIdLst>
    <p:sldId xmlns:r="http://schemas.openxmlformats.org/officeDocument/2006/relationships" id="256" r:id="R420a1a5bd02a4b2c"/>
    <p:sldId xmlns:r="http://schemas.openxmlformats.org/officeDocument/2006/relationships" id="257" r:id="R02af9783c90947ca"/>
    <p:sldId xmlns:r="http://schemas.openxmlformats.org/officeDocument/2006/relationships" id="258" r:id="R8ca79210267a48c2"/>
    <p:sldId xmlns:r="http://schemas.openxmlformats.org/officeDocument/2006/relationships" id="259" r:id="Rc9a05a6347bc484c"/>
    <p:sldId xmlns:r="http://schemas.openxmlformats.org/officeDocument/2006/relationships" id="260" r:id="Rc4f881eff5c84544"/>
    <p:sldId xmlns:r="http://schemas.openxmlformats.org/officeDocument/2006/relationships" id="261" r:id="R117a33bba2db4cef"/>
    <p:sldId xmlns:r="http://schemas.openxmlformats.org/officeDocument/2006/relationships" id="262" r:id="Rb040a60fc78a48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9600f64864675" /><Relationship Type="http://schemas.openxmlformats.org/officeDocument/2006/relationships/slide" Target="/ppt/slides/slide1.xml" Id="R420a1a5bd02a4b2c" /><Relationship Type="http://schemas.openxmlformats.org/officeDocument/2006/relationships/slide" Target="/ppt/slides/slide2.xml" Id="R02af9783c90947ca" /><Relationship Type="http://schemas.openxmlformats.org/officeDocument/2006/relationships/slide" Target="/ppt/slides/slide3.xml" Id="R8ca79210267a48c2" /><Relationship Type="http://schemas.openxmlformats.org/officeDocument/2006/relationships/slide" Target="/ppt/slides/slide4.xml" Id="Rc9a05a6347bc484c" /><Relationship Type="http://schemas.openxmlformats.org/officeDocument/2006/relationships/slide" Target="/ppt/slides/slide5.xml" Id="Rc4f881eff5c84544" /><Relationship Type="http://schemas.openxmlformats.org/officeDocument/2006/relationships/slide" Target="/ppt/slides/slide6.xml" Id="R117a33bba2db4cef" /><Relationship Type="http://schemas.openxmlformats.org/officeDocument/2006/relationships/slide" Target="/ppt/slides/slide7.xml" Id="Rb040a60fc78a48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75384127f4b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a326c9b56467c" /><Relationship Type="http://schemas.openxmlformats.org/officeDocument/2006/relationships/theme" Target="/ppt/slideMasters/theme/theme1.xml" Id="Rfe13c3d1638c44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6a326c9b56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910c45ee04a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cbdc15948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eb3c0e264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17c3d5ee246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501c6ec624b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46ce7ea6043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9642706248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26 114 242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26 114 242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MARTIN GREPPERUD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Bronserøysa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