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15028d5e754d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13d4a54e1a44e0"/>
  </p:sldMasterIdLst>
  <p:sldIdLst>
    <p:sldId xmlns:r="http://schemas.openxmlformats.org/officeDocument/2006/relationships" id="256" r:id="Rf33655c3b72c4ad8"/>
    <p:sldId xmlns:r="http://schemas.openxmlformats.org/officeDocument/2006/relationships" id="257" r:id="R73166523dbdc49e7"/>
    <p:sldId xmlns:r="http://schemas.openxmlformats.org/officeDocument/2006/relationships" id="258" r:id="R266fdc8b6547437f"/>
    <p:sldId xmlns:r="http://schemas.openxmlformats.org/officeDocument/2006/relationships" id="259" r:id="R713c56e16741440f"/>
    <p:sldId xmlns:r="http://schemas.openxmlformats.org/officeDocument/2006/relationships" id="260" r:id="R7f2f46381b374bce"/>
    <p:sldId xmlns:r="http://schemas.openxmlformats.org/officeDocument/2006/relationships" id="261" r:id="R9a2bfa51153e4bd5"/>
    <p:sldId xmlns:r="http://schemas.openxmlformats.org/officeDocument/2006/relationships" id="262" r:id="Rc0adff71f4f64f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13d4a54e1a44e0" /><Relationship Type="http://schemas.openxmlformats.org/officeDocument/2006/relationships/slide" Target="/ppt/slides/slide1.xml" Id="Rf33655c3b72c4ad8" /><Relationship Type="http://schemas.openxmlformats.org/officeDocument/2006/relationships/slide" Target="/ppt/slides/slide2.xml" Id="R73166523dbdc49e7" /><Relationship Type="http://schemas.openxmlformats.org/officeDocument/2006/relationships/slide" Target="/ppt/slides/slide3.xml" Id="R266fdc8b6547437f" /><Relationship Type="http://schemas.openxmlformats.org/officeDocument/2006/relationships/slide" Target="/ppt/slides/slide4.xml" Id="R713c56e16741440f" /><Relationship Type="http://schemas.openxmlformats.org/officeDocument/2006/relationships/slide" Target="/ppt/slides/slide5.xml" Id="R7f2f46381b374bce" /><Relationship Type="http://schemas.openxmlformats.org/officeDocument/2006/relationships/slide" Target="/ppt/slides/slide6.xml" Id="R9a2bfa51153e4bd5" /><Relationship Type="http://schemas.openxmlformats.org/officeDocument/2006/relationships/slide" Target="/ppt/slides/slide7.xml" Id="Rc0adff71f4f64f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6e8536c4d04b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e36328699a4e8e" /><Relationship Type="http://schemas.openxmlformats.org/officeDocument/2006/relationships/theme" Target="/ppt/slideMasters/theme/theme1.xml" Id="R958626f6c87144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e36328699a4e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9730bd7d1c46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16724fd4ee48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f6c779a3d24b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1a2f1112194e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983f3760344f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48b5fb1fe94d5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27eddb21894e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NOTE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−73 133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12 864 034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77 293 076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91 840 047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TONE STEINSVIK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Norsk Mineral AS, Eikremsvingen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6422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21 97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anne.tone.steinsvik@nomin.no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989 128 396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NOTE AS</a:t>
            </a:r>
          </a:p>
        </p:txBody>
      </p:sp>
    </p:spTree>
  </p:cSld>
  <p:clrMapOvr>
    <a:masterClrMapping xmlns:a="http://schemas.openxmlformats.org/drawingml/2006/main"/>
  </p:clrMapOvr>
</p:sld>
</file>