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24b8768bf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4dbde25c14c30"/>
  </p:sldMasterIdLst>
  <p:sldIdLst>
    <p:sldId xmlns:r="http://schemas.openxmlformats.org/officeDocument/2006/relationships" id="256" r:id="Rfd9087bead5449f7"/>
    <p:sldId xmlns:r="http://schemas.openxmlformats.org/officeDocument/2006/relationships" id="257" r:id="R3a76261eb5594756"/>
    <p:sldId xmlns:r="http://schemas.openxmlformats.org/officeDocument/2006/relationships" id="258" r:id="Radb86b599f5d4c9f"/>
    <p:sldId xmlns:r="http://schemas.openxmlformats.org/officeDocument/2006/relationships" id="259" r:id="R7fea150e81fe4d47"/>
    <p:sldId xmlns:r="http://schemas.openxmlformats.org/officeDocument/2006/relationships" id="260" r:id="R42b3c09bf6234b81"/>
    <p:sldId xmlns:r="http://schemas.openxmlformats.org/officeDocument/2006/relationships" id="261" r:id="R601732454a8c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4dbde25c14c30" /><Relationship Type="http://schemas.openxmlformats.org/officeDocument/2006/relationships/slide" Target="/ppt/slides/slide1.xml" Id="Rfd9087bead5449f7" /><Relationship Type="http://schemas.openxmlformats.org/officeDocument/2006/relationships/slide" Target="/ppt/slides/slide2.xml" Id="R3a76261eb5594756" /><Relationship Type="http://schemas.openxmlformats.org/officeDocument/2006/relationships/slide" Target="/ppt/slides/slide3.xml" Id="Radb86b599f5d4c9f" /><Relationship Type="http://schemas.openxmlformats.org/officeDocument/2006/relationships/slide" Target="/ppt/slides/slide4.xml" Id="R7fea150e81fe4d47" /><Relationship Type="http://schemas.openxmlformats.org/officeDocument/2006/relationships/slide" Target="/ppt/slides/slide5.xml" Id="R42b3c09bf6234b81" /><Relationship Type="http://schemas.openxmlformats.org/officeDocument/2006/relationships/slide" Target="/ppt/slides/slide6.xml" Id="R601732454a8c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969d9e970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0a4325984ccb" /><Relationship Type="http://schemas.openxmlformats.org/officeDocument/2006/relationships/theme" Target="/ppt/slideMasters/theme/theme1.xml" Id="Rea89ea307057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f0a432598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e01c45fc7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488da89b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bb68ac77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4a6de850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ec4f01c9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04c2f5dc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