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8ac971bcd142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0df91a1fef4861"/>
  </p:sldMasterIdLst>
  <p:sldIdLst>
    <p:sldId xmlns:r="http://schemas.openxmlformats.org/officeDocument/2006/relationships" id="256" r:id="R21ce53cf7d944d60"/>
    <p:sldId xmlns:r="http://schemas.openxmlformats.org/officeDocument/2006/relationships" id="257" r:id="R1c1c3f60293f4cdf"/>
    <p:sldId xmlns:r="http://schemas.openxmlformats.org/officeDocument/2006/relationships" id="258" r:id="R07ff6545459f4a9c"/>
    <p:sldId xmlns:r="http://schemas.openxmlformats.org/officeDocument/2006/relationships" id="259" r:id="Racd2bd409b724a46"/>
    <p:sldId xmlns:r="http://schemas.openxmlformats.org/officeDocument/2006/relationships" id="260" r:id="R9d820826577947d7"/>
    <p:sldId xmlns:r="http://schemas.openxmlformats.org/officeDocument/2006/relationships" id="261" r:id="R56bfab1ef7aa438c"/>
    <p:sldId xmlns:r="http://schemas.openxmlformats.org/officeDocument/2006/relationships" id="262" r:id="R77e4b110bd4946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0df91a1fef4861" /><Relationship Type="http://schemas.openxmlformats.org/officeDocument/2006/relationships/slide" Target="/ppt/slides/slide1.xml" Id="R21ce53cf7d944d60" /><Relationship Type="http://schemas.openxmlformats.org/officeDocument/2006/relationships/slide" Target="/ppt/slides/slide2.xml" Id="R1c1c3f60293f4cdf" /><Relationship Type="http://schemas.openxmlformats.org/officeDocument/2006/relationships/slide" Target="/ppt/slides/slide3.xml" Id="R07ff6545459f4a9c" /><Relationship Type="http://schemas.openxmlformats.org/officeDocument/2006/relationships/slide" Target="/ppt/slides/slide4.xml" Id="Racd2bd409b724a46" /><Relationship Type="http://schemas.openxmlformats.org/officeDocument/2006/relationships/slide" Target="/ppt/slides/slide5.xml" Id="R9d820826577947d7" /><Relationship Type="http://schemas.openxmlformats.org/officeDocument/2006/relationships/slide" Target="/ppt/slides/slide6.xml" Id="R56bfab1ef7aa438c" /><Relationship Type="http://schemas.openxmlformats.org/officeDocument/2006/relationships/slide" Target="/ppt/slides/slide7.xml" Id="R77e4b110bd4946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b6ace588394a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551f25f2e4e12" /><Relationship Type="http://schemas.openxmlformats.org/officeDocument/2006/relationships/theme" Target="/ppt/slideMasters/theme/theme1.xml" Id="Rfee07bcb71a349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5551f25f2e4e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9ef2683ec4d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6615612db48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bbc8cfbbd40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0c1b0103a46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16d467b034e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9dab69aea4c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6512f86644d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KOLMO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KOLMO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138 241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3 321 228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4 310 358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KOLNES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Gjertrudmyr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4072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989 111 361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KOLMO AS</a:t>
            </a:r>
          </a:p>
        </p:txBody>
      </p:sp>
    </p:spTree>
  </p:cSld>
  <p:clrMapOvr>
    <a:masterClrMapping xmlns:a="http://schemas.openxmlformats.org/drawingml/2006/main"/>
  </p:clrMapOvr>
</p:sld>
</file>