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de17eade4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c7f8c2b0c4016"/>
  </p:sldMasterIdLst>
  <p:sldIdLst>
    <p:sldId xmlns:r="http://schemas.openxmlformats.org/officeDocument/2006/relationships" id="256" r:id="R0a9e766559dc45bb"/>
    <p:sldId xmlns:r="http://schemas.openxmlformats.org/officeDocument/2006/relationships" id="257" r:id="R638d0e9702dd4472"/>
    <p:sldId xmlns:r="http://schemas.openxmlformats.org/officeDocument/2006/relationships" id="258" r:id="R118dda863f6a45bd"/>
    <p:sldId xmlns:r="http://schemas.openxmlformats.org/officeDocument/2006/relationships" id="259" r:id="R16d1098cfd444c5c"/>
    <p:sldId xmlns:r="http://schemas.openxmlformats.org/officeDocument/2006/relationships" id="260" r:id="Rf97a7b824a0a4945"/>
    <p:sldId xmlns:r="http://schemas.openxmlformats.org/officeDocument/2006/relationships" id="261" r:id="Rf1d0f70d6b5c4dfe"/>
    <p:sldId xmlns:r="http://schemas.openxmlformats.org/officeDocument/2006/relationships" id="262" r:id="R81583ee7eecf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c7f8c2b0c4016" /><Relationship Type="http://schemas.openxmlformats.org/officeDocument/2006/relationships/slide" Target="/ppt/slides/slide1.xml" Id="R0a9e766559dc45bb" /><Relationship Type="http://schemas.openxmlformats.org/officeDocument/2006/relationships/slide" Target="/ppt/slides/slide2.xml" Id="R638d0e9702dd4472" /><Relationship Type="http://schemas.openxmlformats.org/officeDocument/2006/relationships/slide" Target="/ppt/slides/slide3.xml" Id="R118dda863f6a45bd" /><Relationship Type="http://schemas.openxmlformats.org/officeDocument/2006/relationships/slide" Target="/ppt/slides/slide4.xml" Id="R16d1098cfd444c5c" /><Relationship Type="http://schemas.openxmlformats.org/officeDocument/2006/relationships/slide" Target="/ppt/slides/slide5.xml" Id="Rf97a7b824a0a4945" /><Relationship Type="http://schemas.openxmlformats.org/officeDocument/2006/relationships/slide" Target="/ppt/slides/slide6.xml" Id="Rf1d0f70d6b5c4dfe" /><Relationship Type="http://schemas.openxmlformats.org/officeDocument/2006/relationships/slide" Target="/ppt/slides/slide7.xml" Id="R81583ee7eecf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ae933a810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04b55aa846c1" /><Relationship Type="http://schemas.openxmlformats.org/officeDocument/2006/relationships/theme" Target="/ppt/slideMasters/theme/theme1.xml" Id="R75c443c269c0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b04b55aa8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2c7285ab4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909068ab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a6ae6fcb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c3dfac06a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2ea97be8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4ba00ab2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299209dd3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38 872 716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FRICH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 AS</a:t>
            </a:r>
          </a:p>
        </p:txBody>
      </p:sp>
    </p:spTree>
  </p:cSld>
  <p:clrMapOvr>
    <a:masterClrMapping xmlns:a="http://schemas.openxmlformats.org/drawingml/2006/main"/>
  </p:clrMapOvr>
</p:sld>
</file>