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9387e08a0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aa93137a14659"/>
  </p:sldMasterIdLst>
  <p:sldIdLst>
    <p:sldId xmlns:r="http://schemas.openxmlformats.org/officeDocument/2006/relationships" id="256" r:id="Rd57f04a926e14d8c"/>
    <p:sldId xmlns:r="http://schemas.openxmlformats.org/officeDocument/2006/relationships" id="257" r:id="R4cbf1e4aafe5415f"/>
    <p:sldId xmlns:r="http://schemas.openxmlformats.org/officeDocument/2006/relationships" id="258" r:id="R978c1de3c232483d"/>
    <p:sldId xmlns:r="http://schemas.openxmlformats.org/officeDocument/2006/relationships" id="259" r:id="Rf262ab4f63eb4f99"/>
    <p:sldId xmlns:r="http://schemas.openxmlformats.org/officeDocument/2006/relationships" id="260" r:id="R08de1a4082474091"/>
    <p:sldId xmlns:r="http://schemas.openxmlformats.org/officeDocument/2006/relationships" id="261" r:id="R043b8c3a06054b4b"/>
    <p:sldId xmlns:r="http://schemas.openxmlformats.org/officeDocument/2006/relationships" id="262" r:id="Ra56766dc5677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aa93137a14659" /><Relationship Type="http://schemas.openxmlformats.org/officeDocument/2006/relationships/slide" Target="/ppt/slides/slide1.xml" Id="Rd57f04a926e14d8c" /><Relationship Type="http://schemas.openxmlformats.org/officeDocument/2006/relationships/slide" Target="/ppt/slides/slide2.xml" Id="R4cbf1e4aafe5415f" /><Relationship Type="http://schemas.openxmlformats.org/officeDocument/2006/relationships/slide" Target="/ppt/slides/slide3.xml" Id="R978c1de3c232483d" /><Relationship Type="http://schemas.openxmlformats.org/officeDocument/2006/relationships/slide" Target="/ppt/slides/slide4.xml" Id="Rf262ab4f63eb4f99" /><Relationship Type="http://schemas.openxmlformats.org/officeDocument/2006/relationships/slide" Target="/ppt/slides/slide5.xml" Id="R08de1a4082474091" /><Relationship Type="http://schemas.openxmlformats.org/officeDocument/2006/relationships/slide" Target="/ppt/slides/slide6.xml" Id="R043b8c3a06054b4b" /><Relationship Type="http://schemas.openxmlformats.org/officeDocument/2006/relationships/slide" Target="/ppt/slides/slide7.xml" Id="Ra56766dc5677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26da7fd96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2b4184ae4931" /><Relationship Type="http://schemas.openxmlformats.org/officeDocument/2006/relationships/theme" Target="/ppt/slideMasters/theme/theme1.xml" Id="Rf911275b4ed9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e2b4184ae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9f402c3b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c60e7fa3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782d1022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b2fdb131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04db46ff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f9dc2f60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941f8932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