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b78345f57e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bda0ab1894ae1"/>
  </p:sldMasterIdLst>
  <p:sldIdLst>
    <p:sldId xmlns:r="http://schemas.openxmlformats.org/officeDocument/2006/relationships" id="256" r:id="R39639a0882ed4a79"/>
    <p:sldId xmlns:r="http://schemas.openxmlformats.org/officeDocument/2006/relationships" id="257" r:id="R0c13b59f8afa4cd8"/>
    <p:sldId xmlns:r="http://schemas.openxmlformats.org/officeDocument/2006/relationships" id="258" r:id="R2c0e69fe49a94f20"/>
    <p:sldId xmlns:r="http://schemas.openxmlformats.org/officeDocument/2006/relationships" id="259" r:id="Rc17b343807d541ce"/>
    <p:sldId xmlns:r="http://schemas.openxmlformats.org/officeDocument/2006/relationships" id="260" r:id="Rbf2916aaac9449f1"/>
    <p:sldId xmlns:r="http://schemas.openxmlformats.org/officeDocument/2006/relationships" id="261" r:id="R470ac4a8085b4547"/>
    <p:sldId xmlns:r="http://schemas.openxmlformats.org/officeDocument/2006/relationships" id="262" r:id="R42ee518fca68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bda0ab1894ae1" /><Relationship Type="http://schemas.openxmlformats.org/officeDocument/2006/relationships/slide" Target="/ppt/slides/slide1.xml" Id="R39639a0882ed4a79" /><Relationship Type="http://schemas.openxmlformats.org/officeDocument/2006/relationships/slide" Target="/ppt/slides/slide2.xml" Id="R0c13b59f8afa4cd8" /><Relationship Type="http://schemas.openxmlformats.org/officeDocument/2006/relationships/slide" Target="/ppt/slides/slide3.xml" Id="R2c0e69fe49a94f20" /><Relationship Type="http://schemas.openxmlformats.org/officeDocument/2006/relationships/slide" Target="/ppt/slides/slide4.xml" Id="Rc17b343807d541ce" /><Relationship Type="http://schemas.openxmlformats.org/officeDocument/2006/relationships/slide" Target="/ppt/slides/slide5.xml" Id="Rbf2916aaac9449f1" /><Relationship Type="http://schemas.openxmlformats.org/officeDocument/2006/relationships/slide" Target="/ppt/slides/slide6.xml" Id="R470ac4a8085b4547" /><Relationship Type="http://schemas.openxmlformats.org/officeDocument/2006/relationships/slide" Target="/ppt/slides/slide7.xml" Id="R42ee518fca68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3d9300561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96cf6bd44c13" /><Relationship Type="http://schemas.openxmlformats.org/officeDocument/2006/relationships/theme" Target="/ppt/slideMasters/theme/theme1.xml" Id="R1cabeabdefb7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d96cf6bd4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1174c1347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4ba9ff915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d1081db7b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39d598067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d68dd24b4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c9ebfc9bf41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92c81283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ble etablert [år] og holder til i Hovin I Gauldal.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HANSHUS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Teialia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7236 Hovin I Gauldal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989 098 454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