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dec61c86fc4a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31753e311405b"/>
  </p:sldMasterIdLst>
  <p:sldIdLst>
    <p:sldId xmlns:r="http://schemas.openxmlformats.org/officeDocument/2006/relationships" id="256" r:id="R8e4ba3290f504b9c"/>
    <p:sldId xmlns:r="http://schemas.openxmlformats.org/officeDocument/2006/relationships" id="257" r:id="Rd99a3e6de456498d"/>
    <p:sldId xmlns:r="http://schemas.openxmlformats.org/officeDocument/2006/relationships" id="258" r:id="R482dc83aeccc42ed"/>
    <p:sldId xmlns:r="http://schemas.openxmlformats.org/officeDocument/2006/relationships" id="259" r:id="R4856fc93efc74d30"/>
    <p:sldId xmlns:r="http://schemas.openxmlformats.org/officeDocument/2006/relationships" id="260" r:id="R329c91bf35c344e2"/>
    <p:sldId xmlns:r="http://schemas.openxmlformats.org/officeDocument/2006/relationships" id="261" r:id="Rd4fb759b015f4e4a"/>
    <p:sldId xmlns:r="http://schemas.openxmlformats.org/officeDocument/2006/relationships" id="262" r:id="R74df63c87636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31753e311405b" /><Relationship Type="http://schemas.openxmlformats.org/officeDocument/2006/relationships/slide" Target="/ppt/slides/slide1.xml" Id="R8e4ba3290f504b9c" /><Relationship Type="http://schemas.openxmlformats.org/officeDocument/2006/relationships/slide" Target="/ppt/slides/slide2.xml" Id="Rd99a3e6de456498d" /><Relationship Type="http://schemas.openxmlformats.org/officeDocument/2006/relationships/slide" Target="/ppt/slides/slide3.xml" Id="R482dc83aeccc42ed" /><Relationship Type="http://schemas.openxmlformats.org/officeDocument/2006/relationships/slide" Target="/ppt/slides/slide4.xml" Id="R4856fc93efc74d30" /><Relationship Type="http://schemas.openxmlformats.org/officeDocument/2006/relationships/slide" Target="/ppt/slides/slide5.xml" Id="R329c91bf35c344e2" /><Relationship Type="http://schemas.openxmlformats.org/officeDocument/2006/relationships/slide" Target="/ppt/slides/slide6.xml" Id="Rd4fb759b015f4e4a" /><Relationship Type="http://schemas.openxmlformats.org/officeDocument/2006/relationships/slide" Target="/ppt/slides/slide7.xml" Id="R74df63c87636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3401ebc144e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d1092de7f4418" /><Relationship Type="http://schemas.openxmlformats.org/officeDocument/2006/relationships/theme" Target="/ppt/slideMasters/theme/theme1.xml" Id="R14ec39038e684b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7d1092de7f44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5450d4d9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2c704bb684c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d858180b5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f212de865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5cedfdb7d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e45c5096745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8037de88f47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