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b98139f19044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d97e9ff218428c"/>
  </p:sldMasterIdLst>
  <p:sldIdLst>
    <p:sldId xmlns:r="http://schemas.openxmlformats.org/officeDocument/2006/relationships" id="256" r:id="R3b3435565ead4018"/>
    <p:sldId xmlns:r="http://schemas.openxmlformats.org/officeDocument/2006/relationships" id="257" r:id="R11ab7690d66048fa"/>
    <p:sldId xmlns:r="http://schemas.openxmlformats.org/officeDocument/2006/relationships" id="258" r:id="R891084a0e32b4150"/>
    <p:sldId xmlns:r="http://schemas.openxmlformats.org/officeDocument/2006/relationships" id="259" r:id="R5145bc34aafe4819"/>
    <p:sldId xmlns:r="http://schemas.openxmlformats.org/officeDocument/2006/relationships" id="260" r:id="R853d13d698bc48b7"/>
    <p:sldId xmlns:r="http://schemas.openxmlformats.org/officeDocument/2006/relationships" id="261" r:id="Rbd661ce230dd4e2e"/>
    <p:sldId xmlns:r="http://schemas.openxmlformats.org/officeDocument/2006/relationships" id="262" r:id="Re5c5b3dfba2d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97e9ff218428c" /><Relationship Type="http://schemas.openxmlformats.org/officeDocument/2006/relationships/slide" Target="/ppt/slides/slide1.xml" Id="R3b3435565ead4018" /><Relationship Type="http://schemas.openxmlformats.org/officeDocument/2006/relationships/slide" Target="/ppt/slides/slide2.xml" Id="R11ab7690d66048fa" /><Relationship Type="http://schemas.openxmlformats.org/officeDocument/2006/relationships/slide" Target="/ppt/slides/slide3.xml" Id="R891084a0e32b4150" /><Relationship Type="http://schemas.openxmlformats.org/officeDocument/2006/relationships/slide" Target="/ppt/slides/slide4.xml" Id="R5145bc34aafe4819" /><Relationship Type="http://schemas.openxmlformats.org/officeDocument/2006/relationships/slide" Target="/ppt/slides/slide5.xml" Id="R853d13d698bc48b7" /><Relationship Type="http://schemas.openxmlformats.org/officeDocument/2006/relationships/slide" Target="/ppt/slides/slide6.xml" Id="Rbd661ce230dd4e2e" /><Relationship Type="http://schemas.openxmlformats.org/officeDocument/2006/relationships/slide" Target="/ppt/slides/slide7.xml" Id="Re5c5b3dfba2d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fef499dcc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7f9a17b94416c" /><Relationship Type="http://schemas.openxmlformats.org/officeDocument/2006/relationships/theme" Target="/ppt/slideMasters/theme/theme1.xml" Id="Rbdd108251cc64b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a7f9a17b9441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19724610f4c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da91a652a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660f56229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9f0ea54614c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4db8d672041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77928264f41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4958faa52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FLORAVEIEN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FLORAVEIEN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41 383 530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41 759 071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KJERSTIN E R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INGVILD V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ARNE BJØRN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KJERSTIN E R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INGVILD V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EVA MARIE K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Bjerkealleen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57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FLORAVEIEN INVEST AS</a:t>
            </a:r>
          </a:p>
        </p:txBody>
      </p:sp>
    </p:spTree>
  </p:cSld>
  <p:clrMapOvr>
    <a:masterClrMapping xmlns:a="http://schemas.openxmlformats.org/drawingml/2006/main"/>
  </p:clrMapOvr>
</p:sld>
</file>