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e834ae141141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77160844454df0"/>
  </p:sldMasterIdLst>
  <p:sldIdLst>
    <p:sldId xmlns:r="http://schemas.openxmlformats.org/officeDocument/2006/relationships" id="256" r:id="R2ea8bf5795414f11"/>
    <p:sldId xmlns:r="http://schemas.openxmlformats.org/officeDocument/2006/relationships" id="257" r:id="R4a4394c286eb4aad"/>
    <p:sldId xmlns:r="http://schemas.openxmlformats.org/officeDocument/2006/relationships" id="258" r:id="Ra610d92d7245436c"/>
    <p:sldId xmlns:r="http://schemas.openxmlformats.org/officeDocument/2006/relationships" id="259" r:id="Rc4726b4c456d40a5"/>
    <p:sldId xmlns:r="http://schemas.openxmlformats.org/officeDocument/2006/relationships" id="260" r:id="Rbf4e70e9af854ad7"/>
    <p:sldId xmlns:r="http://schemas.openxmlformats.org/officeDocument/2006/relationships" id="261" r:id="Rcc1aefd2919249a6"/>
    <p:sldId xmlns:r="http://schemas.openxmlformats.org/officeDocument/2006/relationships" id="262" r:id="R128c2138ea2342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7160844454df0" /><Relationship Type="http://schemas.openxmlformats.org/officeDocument/2006/relationships/slide" Target="/ppt/slides/slide1.xml" Id="R2ea8bf5795414f11" /><Relationship Type="http://schemas.openxmlformats.org/officeDocument/2006/relationships/slide" Target="/ppt/slides/slide2.xml" Id="R4a4394c286eb4aad" /><Relationship Type="http://schemas.openxmlformats.org/officeDocument/2006/relationships/slide" Target="/ppt/slides/slide3.xml" Id="Ra610d92d7245436c" /><Relationship Type="http://schemas.openxmlformats.org/officeDocument/2006/relationships/slide" Target="/ppt/slides/slide4.xml" Id="Rc4726b4c456d40a5" /><Relationship Type="http://schemas.openxmlformats.org/officeDocument/2006/relationships/slide" Target="/ppt/slides/slide5.xml" Id="Rbf4e70e9af854ad7" /><Relationship Type="http://schemas.openxmlformats.org/officeDocument/2006/relationships/slide" Target="/ppt/slides/slide6.xml" Id="Rcc1aefd2919249a6" /><Relationship Type="http://schemas.openxmlformats.org/officeDocument/2006/relationships/slide" Target="/ppt/slides/slide7.xml" Id="R128c2138ea2342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f606cebe64c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90648082a400f" /><Relationship Type="http://schemas.openxmlformats.org/officeDocument/2006/relationships/theme" Target="/ppt/slideMasters/theme/theme1.xml" Id="Re49799e30e00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d90648082a40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a8f18e86a4d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2f4c2eaa24c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70114db1e42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fcb8dfdb843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aa300b40040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e7c4a71ab4a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e1d24de4241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3 085 542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 NANNA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73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