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5d19dff47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e9e7073584b85"/>
  </p:sldMasterIdLst>
  <p:sldIdLst>
    <p:sldId xmlns:r="http://schemas.openxmlformats.org/officeDocument/2006/relationships" id="256" r:id="R06e73b6e1095407f"/>
    <p:sldId xmlns:r="http://schemas.openxmlformats.org/officeDocument/2006/relationships" id="257" r:id="R18c12b9b6c374259"/>
    <p:sldId xmlns:r="http://schemas.openxmlformats.org/officeDocument/2006/relationships" id="258" r:id="Ra7131ba596324434"/>
    <p:sldId xmlns:r="http://schemas.openxmlformats.org/officeDocument/2006/relationships" id="259" r:id="R0003fd692f274433"/>
    <p:sldId xmlns:r="http://schemas.openxmlformats.org/officeDocument/2006/relationships" id="260" r:id="Rd8a3ef607b564d84"/>
    <p:sldId xmlns:r="http://schemas.openxmlformats.org/officeDocument/2006/relationships" id="261" r:id="R4cf44462988c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e9e7073584b85" /><Relationship Type="http://schemas.openxmlformats.org/officeDocument/2006/relationships/slide" Target="/ppt/slides/slide1.xml" Id="R06e73b6e1095407f" /><Relationship Type="http://schemas.openxmlformats.org/officeDocument/2006/relationships/slide" Target="/ppt/slides/slide2.xml" Id="R18c12b9b6c374259" /><Relationship Type="http://schemas.openxmlformats.org/officeDocument/2006/relationships/slide" Target="/ppt/slides/slide3.xml" Id="Ra7131ba596324434" /><Relationship Type="http://schemas.openxmlformats.org/officeDocument/2006/relationships/slide" Target="/ppt/slides/slide4.xml" Id="R0003fd692f274433" /><Relationship Type="http://schemas.openxmlformats.org/officeDocument/2006/relationships/slide" Target="/ppt/slides/slide5.xml" Id="Rd8a3ef607b564d84" /><Relationship Type="http://schemas.openxmlformats.org/officeDocument/2006/relationships/slide" Target="/ppt/slides/slide6.xml" Id="R4cf44462988c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d24f41e8b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902d4a174121" /><Relationship Type="http://schemas.openxmlformats.org/officeDocument/2006/relationships/theme" Target="/ppt/slideMasters/theme/theme1.xml" Id="R1c51a3101cbf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9902d4a17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03ab0bc60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acfae6f21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d95c8019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c1f24ec8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9cbae93b9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aafb644ac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