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7dc7e71f24c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a60ca74fd4655"/>
  </p:sldMasterIdLst>
  <p:sldIdLst>
    <p:sldId xmlns:r="http://schemas.openxmlformats.org/officeDocument/2006/relationships" id="256" r:id="R5430e1ecf66d4e8e"/>
    <p:sldId xmlns:r="http://schemas.openxmlformats.org/officeDocument/2006/relationships" id="257" r:id="Rda53be3d37764077"/>
    <p:sldId xmlns:r="http://schemas.openxmlformats.org/officeDocument/2006/relationships" id="258" r:id="R806566d256d04ce1"/>
    <p:sldId xmlns:r="http://schemas.openxmlformats.org/officeDocument/2006/relationships" id="259" r:id="Rb69431023c734779"/>
    <p:sldId xmlns:r="http://schemas.openxmlformats.org/officeDocument/2006/relationships" id="260" r:id="Re2c7bea4de59460f"/>
    <p:sldId xmlns:r="http://schemas.openxmlformats.org/officeDocument/2006/relationships" id="261" r:id="Rb2b1e90f75a54175"/>
    <p:sldId xmlns:r="http://schemas.openxmlformats.org/officeDocument/2006/relationships" id="262" r:id="Rc8f4e2197dcc4e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a60ca74fd4655" /><Relationship Type="http://schemas.openxmlformats.org/officeDocument/2006/relationships/slide" Target="/ppt/slides/slide1.xml" Id="R5430e1ecf66d4e8e" /><Relationship Type="http://schemas.openxmlformats.org/officeDocument/2006/relationships/slide" Target="/ppt/slides/slide2.xml" Id="Rda53be3d37764077" /><Relationship Type="http://schemas.openxmlformats.org/officeDocument/2006/relationships/slide" Target="/ppt/slides/slide3.xml" Id="R806566d256d04ce1" /><Relationship Type="http://schemas.openxmlformats.org/officeDocument/2006/relationships/slide" Target="/ppt/slides/slide4.xml" Id="Rb69431023c734779" /><Relationship Type="http://schemas.openxmlformats.org/officeDocument/2006/relationships/slide" Target="/ppt/slides/slide5.xml" Id="Re2c7bea4de59460f" /><Relationship Type="http://schemas.openxmlformats.org/officeDocument/2006/relationships/slide" Target="/ppt/slides/slide6.xml" Id="Rb2b1e90f75a54175" /><Relationship Type="http://schemas.openxmlformats.org/officeDocument/2006/relationships/slide" Target="/ppt/slides/slide7.xml" Id="Rc8f4e2197dcc4e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60700d89a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b4b4e08fc4fcc" /><Relationship Type="http://schemas.openxmlformats.org/officeDocument/2006/relationships/theme" Target="/ppt/slideMasters/theme/theme1.xml" Id="R6c3ff737fd04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5b4b4e08fc4f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d205f8614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0439fd5f0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fb3054f8342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00f537389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983ba785c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43fece898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682beaac5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26 617 046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16 139 707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52 234 450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64 474 140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GEIR TOMMIE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GJERT TORBEN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ILA YVONNE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989 082 604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