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aca3778bd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4a144491f4491"/>
  </p:sldMasterIdLst>
  <p:sldIdLst>
    <p:sldId xmlns:r="http://schemas.openxmlformats.org/officeDocument/2006/relationships" id="256" r:id="R37cbfabf67014535"/>
    <p:sldId xmlns:r="http://schemas.openxmlformats.org/officeDocument/2006/relationships" id="257" r:id="Re6b037dc5531431c"/>
    <p:sldId xmlns:r="http://schemas.openxmlformats.org/officeDocument/2006/relationships" id="258" r:id="R7928eff65c1348bd"/>
    <p:sldId xmlns:r="http://schemas.openxmlformats.org/officeDocument/2006/relationships" id="259" r:id="R188a3a4806e24a76"/>
    <p:sldId xmlns:r="http://schemas.openxmlformats.org/officeDocument/2006/relationships" id="260" r:id="R1db99d66b14b4ea4"/>
    <p:sldId xmlns:r="http://schemas.openxmlformats.org/officeDocument/2006/relationships" id="261" r:id="R491c7446d3664de2"/>
    <p:sldId xmlns:r="http://schemas.openxmlformats.org/officeDocument/2006/relationships" id="262" r:id="Rc78883f94f43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4a144491f4491" /><Relationship Type="http://schemas.openxmlformats.org/officeDocument/2006/relationships/slide" Target="/ppt/slides/slide1.xml" Id="R37cbfabf67014535" /><Relationship Type="http://schemas.openxmlformats.org/officeDocument/2006/relationships/slide" Target="/ppt/slides/slide2.xml" Id="Re6b037dc5531431c" /><Relationship Type="http://schemas.openxmlformats.org/officeDocument/2006/relationships/slide" Target="/ppt/slides/slide3.xml" Id="R7928eff65c1348bd" /><Relationship Type="http://schemas.openxmlformats.org/officeDocument/2006/relationships/slide" Target="/ppt/slides/slide4.xml" Id="R188a3a4806e24a76" /><Relationship Type="http://schemas.openxmlformats.org/officeDocument/2006/relationships/slide" Target="/ppt/slides/slide5.xml" Id="R1db99d66b14b4ea4" /><Relationship Type="http://schemas.openxmlformats.org/officeDocument/2006/relationships/slide" Target="/ppt/slides/slide6.xml" Id="R491c7446d3664de2" /><Relationship Type="http://schemas.openxmlformats.org/officeDocument/2006/relationships/slide" Target="/ppt/slides/slide7.xml" Id="Rc78883f94f43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114feb198c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fd476532541ab" /><Relationship Type="http://schemas.openxmlformats.org/officeDocument/2006/relationships/theme" Target="/ppt/slideMasters/theme/theme1.xml" Id="Rdc34018fcfd244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fd476532541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b371eeef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167361e3d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fcbe5f1614b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ef8f5d99f4e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ca6a3717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351870e542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8b827fc2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NORDMO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NORDMO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812 855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368 449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29 087 234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83,4 %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ROLF INGAR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ANNE KAREN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 KRISTIN MARIE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WARMING GRETE M NORDMO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N. Lodding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98 10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nordmo@lodding.no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989 081 527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NORDMO AS</a:t>
            </a:r>
          </a:p>
        </p:txBody>
      </p:sp>
    </p:spTree>
  </p:cSld>
  <p:clrMapOvr>
    <a:masterClrMapping xmlns:a="http://schemas.openxmlformats.org/drawingml/2006/main"/>
  </p:clrMapOvr>
</p:sld>
</file>