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3b79ed85904f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cb68f4715e4b6c"/>
  </p:sldMasterIdLst>
  <p:sldIdLst>
    <p:sldId xmlns:r="http://schemas.openxmlformats.org/officeDocument/2006/relationships" id="256" r:id="R1ecebf33dd5d4a60"/>
    <p:sldId xmlns:r="http://schemas.openxmlformats.org/officeDocument/2006/relationships" id="257" r:id="R47e2d81a55db455e"/>
    <p:sldId xmlns:r="http://schemas.openxmlformats.org/officeDocument/2006/relationships" id="258" r:id="Rbc3a6a849af3427e"/>
    <p:sldId xmlns:r="http://schemas.openxmlformats.org/officeDocument/2006/relationships" id="259" r:id="R09efadc340a6422f"/>
    <p:sldId xmlns:r="http://schemas.openxmlformats.org/officeDocument/2006/relationships" id="260" r:id="Rd26d447a373941bb"/>
    <p:sldId xmlns:r="http://schemas.openxmlformats.org/officeDocument/2006/relationships" id="261" r:id="R00a59522873c4b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b68f4715e4b6c" /><Relationship Type="http://schemas.openxmlformats.org/officeDocument/2006/relationships/slide" Target="/ppt/slides/slide1.xml" Id="R1ecebf33dd5d4a60" /><Relationship Type="http://schemas.openxmlformats.org/officeDocument/2006/relationships/slide" Target="/ppt/slides/slide2.xml" Id="R47e2d81a55db455e" /><Relationship Type="http://schemas.openxmlformats.org/officeDocument/2006/relationships/slide" Target="/ppt/slides/slide3.xml" Id="Rbc3a6a849af3427e" /><Relationship Type="http://schemas.openxmlformats.org/officeDocument/2006/relationships/slide" Target="/ppt/slides/slide4.xml" Id="R09efadc340a6422f" /><Relationship Type="http://schemas.openxmlformats.org/officeDocument/2006/relationships/slide" Target="/ppt/slides/slide5.xml" Id="Rd26d447a373941bb" /><Relationship Type="http://schemas.openxmlformats.org/officeDocument/2006/relationships/slide" Target="/ppt/slides/slide6.xml" Id="R00a59522873c4b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8f396982247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b5b12fb4d42a7" /><Relationship Type="http://schemas.openxmlformats.org/officeDocument/2006/relationships/theme" Target="/ppt/slideMasters/theme/theme1.xml" Id="R127effb6b73043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cb5b12fb4d42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455ee233b4c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a918c2d5a4a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3f6023df94c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b843ecaba44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84868951e4b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8b109f04c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ROLF NORDMO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N. Lodding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98 10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nordmo@lodding.no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989 081 527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NORDMO AS</a:t>
            </a:r>
          </a:p>
        </p:txBody>
      </p:sp>
    </p:spTree>
  </p:cSld>
  <p:clrMapOvr>
    <a:masterClrMapping xmlns:a="http://schemas.openxmlformats.org/drawingml/2006/main"/>
  </p:clrMapOvr>
</p:sld>
</file>