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92be12cea364a6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8cf8dffa928401a"/>
  </p:sldMasterIdLst>
  <p:sldIdLst>
    <p:sldId xmlns:r="http://schemas.openxmlformats.org/officeDocument/2006/relationships" id="256" r:id="R5e010be5e5744e13"/>
    <p:sldId xmlns:r="http://schemas.openxmlformats.org/officeDocument/2006/relationships" id="257" r:id="R205c6031cd4e423d"/>
    <p:sldId xmlns:r="http://schemas.openxmlformats.org/officeDocument/2006/relationships" id="258" r:id="Rfd5163b4668848ce"/>
    <p:sldId xmlns:r="http://schemas.openxmlformats.org/officeDocument/2006/relationships" id="259" r:id="Rd6f2dedfe7c14066"/>
    <p:sldId xmlns:r="http://schemas.openxmlformats.org/officeDocument/2006/relationships" id="260" r:id="R5ca4edfa217f4eec"/>
    <p:sldId xmlns:r="http://schemas.openxmlformats.org/officeDocument/2006/relationships" id="261" r:id="Rc64a9aa98a0f4cf2"/>
    <p:sldId xmlns:r="http://schemas.openxmlformats.org/officeDocument/2006/relationships" id="262" r:id="R1c244b1764fb4dd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cf8dffa928401a" /><Relationship Type="http://schemas.openxmlformats.org/officeDocument/2006/relationships/slide" Target="/ppt/slides/slide1.xml" Id="R5e010be5e5744e13" /><Relationship Type="http://schemas.openxmlformats.org/officeDocument/2006/relationships/slide" Target="/ppt/slides/slide2.xml" Id="R205c6031cd4e423d" /><Relationship Type="http://schemas.openxmlformats.org/officeDocument/2006/relationships/slide" Target="/ppt/slides/slide3.xml" Id="Rfd5163b4668848ce" /><Relationship Type="http://schemas.openxmlformats.org/officeDocument/2006/relationships/slide" Target="/ppt/slides/slide4.xml" Id="Rd6f2dedfe7c14066" /><Relationship Type="http://schemas.openxmlformats.org/officeDocument/2006/relationships/slide" Target="/ppt/slides/slide5.xml" Id="R5ca4edfa217f4eec" /><Relationship Type="http://schemas.openxmlformats.org/officeDocument/2006/relationships/slide" Target="/ppt/slides/slide6.xml" Id="Rc64a9aa98a0f4cf2" /><Relationship Type="http://schemas.openxmlformats.org/officeDocument/2006/relationships/slide" Target="/ppt/slides/slide7.xml" Id="R1c244b1764fb4dd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8e638436e04a4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af387163ba4f82" /><Relationship Type="http://schemas.openxmlformats.org/officeDocument/2006/relationships/theme" Target="/ppt/slideMasters/theme/theme1.xml" Id="Rc35bfc1ade564b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daf387163ba4f8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f512ec228d444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f7475ba3fb4f6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caa0da3b4c413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0ad54c21cb419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488dc50f8e45b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ae802b41694cd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5f12bb4f824cf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JS EIENDOM &amp;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 EIENDOM &amp;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JS EIENDOM &amp; HOLDING AS ble etablert [år] og holder til i Bryne.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 EIENDOM &amp;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 EIENDOM &amp;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 EIENDOM &amp;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9 799 834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5 384 527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1 436 724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43 686 878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138 580 461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 EIENDOM &amp;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SIGURD SVELA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 EIENDOM &amp;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Vesthagen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4344 Bryne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989 073 753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JS EIENDOM &amp; HOLDING AS</a:t>
            </a:r>
          </a:p>
        </p:txBody>
      </p:sp>
    </p:spTree>
  </p:cSld>
  <p:clrMapOvr>
    <a:masterClrMapping xmlns:a="http://schemas.openxmlformats.org/drawingml/2006/main"/>
  </p:clrMapOvr>
</p:sld>
</file>